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Nadpis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cxnSp>
        <p:nvCxnSpPr>
          <p:cNvPr id="8" name="Rovná spojnica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ovná spojnica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á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Zástupný symbol dátum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obsah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5" name="Zástupný symbol čísla snímky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6" name="Zástupný symbol päty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32" name="Zástupný symbol obsah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34" name="Zástupný symbol obsah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cxnSp>
        <p:nvCxnSpPr>
          <p:cNvPr id="10" name="Rovná spojnica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nica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ástupný symbol obsah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31" name="Nadpis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text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24" name="Zástupný symbol dátum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5" name="Zástupný symbol nadpi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/>
              <a:t>a </a:t>
            </a:r>
            <a:r>
              <a:rPr lang="hu-HU" dirty="0" err="1"/>
              <a:t>jeho</a:t>
            </a:r>
            <a:r>
              <a:rPr lang="hu-HU" dirty="0"/>
              <a:t> </a:t>
            </a:r>
            <a:r>
              <a:rPr lang="hu-HU" dirty="0" err="1"/>
              <a:t>nepriatelia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Ľudské</a:t>
            </a:r>
            <a:r>
              <a:rPr lang="hu-HU" dirty="0">
                <a:effectLst/>
              </a:rPr>
              <a:t> </a:t>
            </a:r>
            <a:r>
              <a:rPr lang="hu-HU" dirty="0" err="1" smtClean="0">
                <a:effectLst/>
              </a:rPr>
              <a:t>embryo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5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293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e-DE" sz="2800" b="1" dirty="0"/>
              <a:t>3. </a:t>
            </a:r>
            <a:r>
              <a:rPr lang="de-DE" sz="2800" b="1" dirty="0" err="1"/>
              <a:t>Prerušenie</a:t>
            </a:r>
            <a:r>
              <a:rPr lang="de-DE" sz="2800" b="1" dirty="0"/>
              <a:t> </a:t>
            </a:r>
            <a:r>
              <a:rPr lang="de-DE" sz="2800" b="1" dirty="0" err="1"/>
              <a:t>tehotenstva</a:t>
            </a:r>
            <a:r>
              <a:rPr lang="de-DE" sz="2800" b="1" dirty="0"/>
              <a:t> (Abortus </a:t>
            </a:r>
            <a:r>
              <a:rPr lang="de-DE" sz="2800" b="1" dirty="0" err="1"/>
              <a:t>artificialis</a:t>
            </a:r>
            <a:r>
              <a:rPr lang="de-DE" sz="2800" b="1" dirty="0"/>
              <a:t>)</a:t>
            </a:r>
            <a:endParaRPr lang="en-US" sz="2800" b="1" dirty="0"/>
          </a:p>
          <a:p>
            <a:pPr marL="0" indent="0">
              <a:buNone/>
            </a:pPr>
            <a:r>
              <a:rPr lang="hu-HU" sz="2800" b="1" dirty="0"/>
              <a:t>3.1. </a:t>
            </a:r>
            <a:r>
              <a:rPr lang="hu-HU" sz="2800" b="1" dirty="0" err="1"/>
              <a:t>Všeobecné</a:t>
            </a:r>
            <a:r>
              <a:rPr lang="hu-HU" sz="2800" b="1" dirty="0"/>
              <a:t> </a:t>
            </a:r>
            <a:r>
              <a:rPr lang="hu-HU" sz="2800" b="1" dirty="0" err="1"/>
              <a:t>poznámky</a:t>
            </a:r>
            <a:endParaRPr lang="en-US" sz="2800" b="1" dirty="0"/>
          </a:p>
          <a:p>
            <a:pPr marL="0" indent="0">
              <a:buNone/>
            </a:pPr>
            <a:r>
              <a:rPr lang="hu-HU" sz="2800" dirty="0"/>
              <a:t> </a:t>
            </a:r>
            <a:endParaRPr lang="en-US" sz="2800" dirty="0"/>
          </a:p>
          <a:p>
            <a:pPr lvl="0"/>
            <a:r>
              <a:rPr lang="hu-HU" sz="2800" dirty="0" err="1"/>
              <a:t>interrupcia</a:t>
            </a:r>
            <a:r>
              <a:rPr lang="hu-HU" sz="2800" dirty="0"/>
              <a:t> </a:t>
            </a:r>
            <a:r>
              <a:rPr lang="hu-HU" sz="2800" dirty="0" err="1"/>
              <a:t>je</a:t>
            </a:r>
            <a:r>
              <a:rPr lang="hu-HU" sz="2800" dirty="0"/>
              <a:t> v </a:t>
            </a:r>
            <a:r>
              <a:rPr lang="hu-HU" sz="2800" dirty="0" err="1"/>
              <a:t>zásade</a:t>
            </a:r>
            <a:r>
              <a:rPr lang="hu-HU" sz="2800" dirty="0"/>
              <a:t> </a:t>
            </a:r>
            <a:r>
              <a:rPr lang="hu-HU" sz="2800" dirty="0" err="1"/>
              <a:t>zabíjanie</a:t>
            </a:r>
            <a:r>
              <a:rPr lang="hu-HU" sz="2800" dirty="0"/>
              <a:t> </a:t>
            </a:r>
            <a:r>
              <a:rPr lang="hu-HU" sz="2800" dirty="0" err="1"/>
              <a:t>nenarodených</a:t>
            </a:r>
            <a:r>
              <a:rPr lang="hu-HU" sz="2800" dirty="0"/>
              <a:t> </a:t>
            </a:r>
            <a:r>
              <a:rPr lang="hu-HU" sz="2800" dirty="0" err="1"/>
              <a:t>detí</a:t>
            </a:r>
            <a:endParaRPr lang="en-US" sz="2800" dirty="0"/>
          </a:p>
          <a:p>
            <a:pPr lvl="0"/>
            <a:r>
              <a:rPr lang="hu-HU" sz="2800" dirty="0" err="1"/>
              <a:t>vyskytovala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 v </a:t>
            </a:r>
            <a:r>
              <a:rPr lang="hu-HU" sz="2800" dirty="0" err="1"/>
              <a:t>rôznych</a:t>
            </a:r>
            <a:r>
              <a:rPr lang="hu-HU" sz="2800" dirty="0"/>
              <a:t> </a:t>
            </a:r>
            <a:r>
              <a:rPr lang="hu-HU" sz="2800" dirty="0" err="1"/>
              <a:t>podobách</a:t>
            </a:r>
            <a:r>
              <a:rPr lang="hu-HU" sz="2800" dirty="0"/>
              <a:t> </a:t>
            </a:r>
            <a:r>
              <a:rPr lang="hu-HU" sz="2800" dirty="0" err="1"/>
              <a:t>už</a:t>
            </a:r>
            <a:r>
              <a:rPr lang="hu-HU" sz="2800" dirty="0"/>
              <a:t> </a:t>
            </a:r>
            <a:r>
              <a:rPr lang="hu-HU" sz="2800" dirty="0" err="1"/>
              <a:t>v</a:t>
            </a:r>
            <a:r>
              <a:rPr lang="hu-HU" sz="2800" dirty="0"/>
              <a:t> </a:t>
            </a:r>
            <a:r>
              <a:rPr lang="hu-HU" sz="2800" dirty="0" err="1"/>
              <a:t>ranej</a:t>
            </a:r>
            <a:r>
              <a:rPr lang="hu-HU" sz="2800" dirty="0"/>
              <a:t> </a:t>
            </a:r>
            <a:r>
              <a:rPr lang="hu-HU" sz="2800" dirty="0" err="1"/>
              <a:t>cirkvi</a:t>
            </a:r>
            <a:r>
              <a:rPr lang="hu-HU" sz="2800" dirty="0"/>
              <a:t>: </a:t>
            </a:r>
            <a:r>
              <a:rPr lang="hu-HU" sz="2800" dirty="0" err="1"/>
              <a:t>potraty</a:t>
            </a:r>
            <a:r>
              <a:rPr lang="hu-HU" sz="2800" dirty="0"/>
              <a:t>, </a:t>
            </a:r>
            <a:r>
              <a:rPr lang="hu-HU" sz="2800" dirty="0" err="1"/>
              <a:t>infanticída</a:t>
            </a:r>
            <a:r>
              <a:rPr lang="hu-HU" sz="2800" dirty="0"/>
              <a:t> (</a:t>
            </a:r>
            <a:r>
              <a:rPr lang="hu-HU" sz="2800" dirty="0" err="1"/>
              <a:t>zabíjanie</a:t>
            </a:r>
            <a:r>
              <a:rPr lang="hu-HU" sz="2800" dirty="0"/>
              <a:t> </a:t>
            </a:r>
            <a:r>
              <a:rPr lang="hu-HU" sz="2800" dirty="0" err="1"/>
              <a:t>detí</a:t>
            </a:r>
            <a:r>
              <a:rPr lang="hu-HU" sz="2800" dirty="0"/>
              <a:t> z </a:t>
            </a:r>
            <a:r>
              <a:rPr lang="hu-HU" sz="2800" dirty="0" err="1"/>
              <a:t>obáv</a:t>
            </a:r>
            <a:r>
              <a:rPr lang="hu-HU" sz="2800" dirty="0"/>
              <a:t>, </a:t>
            </a:r>
            <a:r>
              <a:rPr lang="hu-HU" sz="2800" dirty="0" err="1"/>
              <a:t>že</a:t>
            </a:r>
            <a:r>
              <a:rPr lang="hu-HU" sz="2800" dirty="0"/>
              <a:t> </a:t>
            </a:r>
            <a:r>
              <a:rPr lang="hu-HU" sz="2800" dirty="0" err="1"/>
              <a:t>ich</a:t>
            </a:r>
            <a:r>
              <a:rPr lang="hu-HU" sz="2800" dirty="0"/>
              <a:t> </a:t>
            </a:r>
            <a:r>
              <a:rPr lang="hu-HU" sz="2800" dirty="0" err="1"/>
              <a:t>nebude</a:t>
            </a:r>
            <a:r>
              <a:rPr lang="hu-HU" sz="2800" dirty="0"/>
              <a:t> </a:t>
            </a:r>
            <a:r>
              <a:rPr lang="hu-HU" sz="2800" dirty="0" err="1"/>
              <a:t>možné</a:t>
            </a:r>
            <a:r>
              <a:rPr lang="hu-HU" sz="2800" dirty="0"/>
              <a:t> </a:t>
            </a:r>
            <a:r>
              <a:rPr lang="hu-HU" sz="2800" dirty="0" err="1"/>
              <a:t>uživiť</a:t>
            </a:r>
            <a:r>
              <a:rPr lang="hu-HU" sz="2800" dirty="0"/>
              <a:t>) a </a:t>
            </a:r>
            <a:r>
              <a:rPr lang="hu-HU" sz="2800" dirty="0" err="1"/>
              <a:t>opustenie</a:t>
            </a:r>
            <a:r>
              <a:rPr lang="hu-HU" sz="2800" dirty="0"/>
              <a:t> </a:t>
            </a:r>
            <a:r>
              <a:rPr lang="hu-HU" sz="2800" dirty="0" err="1"/>
              <a:t>detí</a:t>
            </a:r>
            <a:r>
              <a:rPr lang="hu-HU" sz="2800" dirty="0"/>
              <a:t> </a:t>
            </a:r>
            <a:r>
              <a:rPr lang="hu-HU" sz="2800" dirty="0" err="1"/>
              <a:t>boli</a:t>
            </a:r>
            <a:r>
              <a:rPr lang="hu-HU" sz="2800" dirty="0"/>
              <a:t> v </a:t>
            </a:r>
            <a:r>
              <a:rPr lang="hu-HU" sz="2800" dirty="0" err="1"/>
              <a:t>staroveku</a:t>
            </a:r>
            <a:r>
              <a:rPr lang="hu-HU" sz="2800" dirty="0"/>
              <a:t> </a:t>
            </a:r>
            <a:r>
              <a:rPr lang="hu-HU" sz="2800" dirty="0" err="1"/>
              <a:t>bežnou</a:t>
            </a:r>
            <a:r>
              <a:rPr lang="hu-HU" sz="2800" dirty="0"/>
              <a:t> </a:t>
            </a:r>
            <a:r>
              <a:rPr lang="hu-HU" sz="2800" dirty="0" err="1"/>
              <a:t>praxou</a:t>
            </a:r>
            <a:r>
              <a:rPr lang="hu-HU" sz="2800" dirty="0"/>
              <a:t>.</a:t>
            </a:r>
            <a:endParaRPr lang="en-US" sz="2800" dirty="0"/>
          </a:p>
          <a:p>
            <a:pPr lvl="0"/>
            <a:r>
              <a:rPr lang="hu-HU" sz="2800" dirty="0" err="1"/>
              <a:t>kresťanská</a:t>
            </a:r>
            <a:r>
              <a:rPr lang="hu-HU" sz="2800" dirty="0"/>
              <a:t> </a:t>
            </a:r>
            <a:r>
              <a:rPr lang="hu-HU" sz="2800" dirty="0" err="1"/>
              <a:t>cirkev</a:t>
            </a:r>
            <a:r>
              <a:rPr lang="hu-HU" sz="2800" dirty="0"/>
              <a:t> </a:t>
            </a:r>
            <a:r>
              <a:rPr lang="hu-HU" sz="2800" dirty="0" err="1"/>
              <a:t>od</a:t>
            </a:r>
            <a:r>
              <a:rPr lang="hu-HU" sz="2800" dirty="0"/>
              <a:t> </a:t>
            </a:r>
            <a:r>
              <a:rPr lang="hu-HU" sz="2800" dirty="0" err="1"/>
              <a:t>najstarších</a:t>
            </a:r>
            <a:r>
              <a:rPr lang="hu-HU" sz="2800" dirty="0"/>
              <a:t> </a:t>
            </a:r>
            <a:r>
              <a:rPr lang="hu-HU" sz="2800" dirty="0" err="1"/>
              <a:t>čias</a:t>
            </a:r>
            <a:r>
              <a:rPr lang="hu-HU" sz="2800" dirty="0"/>
              <a:t> </a:t>
            </a:r>
            <a:r>
              <a:rPr lang="hu-HU" sz="2800" dirty="0" err="1"/>
              <a:t>potraty</a:t>
            </a:r>
            <a:r>
              <a:rPr lang="hu-HU" sz="2800" dirty="0"/>
              <a:t> </a:t>
            </a:r>
            <a:r>
              <a:rPr lang="hu-HU" sz="2800" dirty="0" err="1"/>
              <a:t>odmietala</a:t>
            </a:r>
            <a:r>
              <a:rPr lang="hu-HU" sz="2800" dirty="0"/>
              <a:t> a </a:t>
            </a:r>
            <a:r>
              <a:rPr lang="hu-HU" sz="2800" dirty="0" err="1"/>
              <a:t>označovala</a:t>
            </a:r>
            <a:r>
              <a:rPr lang="hu-HU" sz="2800" dirty="0"/>
              <a:t> </a:t>
            </a:r>
            <a:r>
              <a:rPr lang="hu-HU" sz="2800" dirty="0" err="1"/>
              <a:t>ich</a:t>
            </a:r>
            <a:r>
              <a:rPr lang="hu-HU" sz="2800" dirty="0"/>
              <a:t> </a:t>
            </a:r>
            <a:r>
              <a:rPr lang="hu-HU" sz="2800" dirty="0" err="1"/>
              <a:t>za</a:t>
            </a:r>
            <a:r>
              <a:rPr lang="hu-HU" sz="2800" dirty="0"/>
              <a:t> </a:t>
            </a:r>
            <a:r>
              <a:rPr lang="hu-HU" sz="2800" dirty="0" err="1"/>
              <a:t>vraždu</a:t>
            </a:r>
            <a:endParaRPr lang="en-US" sz="2800" dirty="0"/>
          </a:p>
          <a:p>
            <a:pPr lvl="0"/>
            <a:r>
              <a:rPr lang="hu-HU" sz="2800" dirty="0" err="1"/>
              <a:t>akceptovali</a:t>
            </a:r>
            <a:r>
              <a:rPr lang="hu-HU" sz="2800" dirty="0"/>
              <a:t> </a:t>
            </a:r>
            <a:r>
              <a:rPr lang="hu-HU" sz="2800" dirty="0" err="1"/>
              <a:t>však</a:t>
            </a:r>
            <a:r>
              <a:rPr lang="hu-HU" sz="2800" dirty="0"/>
              <a:t> </a:t>
            </a:r>
            <a:r>
              <a:rPr lang="hu-HU" sz="2800" dirty="0" err="1"/>
              <a:t>názor</a:t>
            </a:r>
            <a:r>
              <a:rPr lang="hu-HU" sz="2800" dirty="0"/>
              <a:t>, </a:t>
            </a:r>
            <a:r>
              <a:rPr lang="hu-HU" sz="2800" dirty="0" err="1"/>
              <a:t>že</a:t>
            </a:r>
            <a:r>
              <a:rPr lang="hu-HU" sz="2800" dirty="0"/>
              <a:t> </a:t>
            </a:r>
            <a:r>
              <a:rPr lang="hu-HU" sz="2800" dirty="0" err="1"/>
              <a:t>duša</a:t>
            </a:r>
            <a:r>
              <a:rPr lang="hu-HU" sz="2800" dirty="0"/>
              <a:t> </a:t>
            </a:r>
            <a:r>
              <a:rPr lang="hu-HU" sz="2800" dirty="0" err="1"/>
              <a:t>embrya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do</a:t>
            </a:r>
            <a:r>
              <a:rPr lang="hu-HU" sz="2800" dirty="0"/>
              <a:t> </a:t>
            </a:r>
            <a:r>
              <a:rPr lang="hu-HU" sz="2800" dirty="0" err="1"/>
              <a:t>dieťaťa</a:t>
            </a:r>
            <a:r>
              <a:rPr lang="hu-HU" sz="2800" dirty="0"/>
              <a:t> </a:t>
            </a:r>
            <a:r>
              <a:rPr lang="hu-HU" sz="2800" dirty="0" err="1"/>
              <a:t>presúva</a:t>
            </a:r>
            <a:r>
              <a:rPr lang="hu-HU" sz="2800" dirty="0"/>
              <a:t> </a:t>
            </a:r>
            <a:r>
              <a:rPr lang="hu-HU" sz="2800" dirty="0" err="1"/>
              <a:t>až</a:t>
            </a:r>
            <a:r>
              <a:rPr lang="hu-HU" sz="2800" dirty="0"/>
              <a:t> </a:t>
            </a:r>
            <a:r>
              <a:rPr lang="hu-HU" sz="2800" dirty="0" err="1"/>
              <a:t>počas</a:t>
            </a:r>
            <a:r>
              <a:rPr lang="hu-HU" sz="2800" dirty="0"/>
              <a:t> </a:t>
            </a:r>
            <a:r>
              <a:rPr lang="hu-HU" sz="2800" dirty="0" err="1"/>
              <a:t>tehotenstva</a:t>
            </a:r>
            <a:r>
              <a:rPr lang="hu-HU" sz="2800" dirty="0"/>
              <a:t>, </a:t>
            </a:r>
            <a:r>
              <a:rPr lang="hu-HU" sz="2800" dirty="0" err="1"/>
              <a:t>čo</a:t>
            </a:r>
            <a:r>
              <a:rPr lang="hu-HU" sz="2800" dirty="0"/>
              <a:t> </a:t>
            </a:r>
            <a:r>
              <a:rPr lang="hu-HU" sz="2800" dirty="0" err="1"/>
              <a:t>pretrvávalo</a:t>
            </a:r>
            <a:r>
              <a:rPr lang="hu-HU" sz="2800" dirty="0"/>
              <a:t> </a:t>
            </a:r>
            <a:r>
              <a:rPr lang="hu-HU" sz="2800" dirty="0" err="1"/>
              <a:t>až</a:t>
            </a:r>
            <a:r>
              <a:rPr lang="hu-HU" sz="2800" dirty="0"/>
              <a:t> </a:t>
            </a:r>
            <a:r>
              <a:rPr lang="hu-HU" sz="2800" dirty="0" err="1"/>
              <a:t>do</a:t>
            </a:r>
            <a:r>
              <a:rPr lang="hu-HU" sz="2800" dirty="0"/>
              <a:t> 17. </a:t>
            </a:r>
            <a:r>
              <a:rPr lang="hu-HU" sz="2800" dirty="0" err="1"/>
              <a:t>storočia</a:t>
            </a:r>
            <a:r>
              <a:rPr lang="hu-HU" sz="2800" dirty="0"/>
              <a:t>.</a:t>
            </a:r>
            <a:endParaRPr lang="en-US" sz="2800" dirty="0"/>
          </a:p>
          <a:p>
            <a:pPr lvl="0"/>
            <a:r>
              <a:rPr lang="hu-HU" sz="2800" dirty="0" err="1"/>
              <a:t>podľa</a:t>
            </a:r>
            <a:r>
              <a:rPr lang="hu-HU" sz="2800" dirty="0"/>
              <a:t> </a:t>
            </a:r>
            <a:r>
              <a:rPr lang="hu-HU" sz="2800" dirty="0" err="1"/>
              <a:t>tejto</a:t>
            </a:r>
            <a:r>
              <a:rPr lang="hu-HU" sz="2800" dirty="0"/>
              <a:t> </a:t>
            </a:r>
            <a:r>
              <a:rPr lang="hu-HU" sz="2800" dirty="0" err="1"/>
              <a:t>koncepcie</a:t>
            </a:r>
            <a:r>
              <a:rPr lang="hu-HU" sz="2800" dirty="0"/>
              <a:t> </a:t>
            </a:r>
            <a:r>
              <a:rPr lang="hu-HU" sz="2800" dirty="0" err="1"/>
              <a:t>bolo</a:t>
            </a:r>
            <a:r>
              <a:rPr lang="hu-HU" sz="2800" dirty="0"/>
              <a:t> </a:t>
            </a:r>
            <a:r>
              <a:rPr lang="hu-HU" sz="2800" dirty="0" err="1"/>
              <a:t>embryo</a:t>
            </a:r>
            <a:r>
              <a:rPr lang="hu-HU" sz="2800" dirty="0"/>
              <a:t> </a:t>
            </a:r>
            <a:r>
              <a:rPr lang="hu-HU" sz="2800" dirty="0" err="1"/>
              <a:t>pôvodne</a:t>
            </a:r>
            <a:r>
              <a:rPr lang="hu-HU" sz="2800" dirty="0"/>
              <a:t> </a:t>
            </a:r>
            <a:r>
              <a:rPr lang="hu-HU" sz="2800" dirty="0" err="1"/>
              <a:t>považované</a:t>
            </a:r>
            <a:r>
              <a:rPr lang="hu-HU" sz="2800" dirty="0"/>
              <a:t> </a:t>
            </a:r>
            <a:r>
              <a:rPr lang="hu-HU" sz="2800" dirty="0" err="1"/>
              <a:t>za</a:t>
            </a:r>
            <a:r>
              <a:rPr lang="hu-HU" sz="2800" dirty="0"/>
              <a:t> </a:t>
            </a:r>
            <a:r>
              <a:rPr lang="hu-HU" sz="2800" dirty="0" err="1"/>
              <a:t>súčasť</a:t>
            </a:r>
            <a:r>
              <a:rPr lang="hu-HU" sz="2800" dirty="0"/>
              <a:t> </a:t>
            </a:r>
            <a:r>
              <a:rPr lang="hu-HU" sz="2800" dirty="0" err="1"/>
              <a:t>matky</a:t>
            </a:r>
            <a:endParaRPr lang="en-US" sz="2800" dirty="0"/>
          </a:p>
          <a:p>
            <a:pPr lvl="0"/>
            <a:r>
              <a:rPr lang="hu-HU" sz="2800" dirty="0" err="1"/>
              <a:t>interrupcia</a:t>
            </a:r>
            <a:r>
              <a:rPr lang="hu-HU" sz="2800" dirty="0"/>
              <a:t> </a:t>
            </a:r>
            <a:r>
              <a:rPr lang="hu-HU" sz="2800" dirty="0" err="1"/>
              <a:t>ako</a:t>
            </a:r>
            <a:r>
              <a:rPr lang="hu-HU" sz="2800" dirty="0"/>
              <a:t> </a:t>
            </a:r>
            <a:r>
              <a:rPr lang="hu-HU" sz="2800" dirty="0" err="1"/>
              <a:t>prostriedok</a:t>
            </a:r>
            <a:r>
              <a:rPr lang="hu-HU" sz="2800" dirty="0"/>
              <a:t> </a:t>
            </a:r>
            <a:r>
              <a:rPr lang="hu-HU" sz="2800" dirty="0" err="1"/>
              <a:t>plánovania</a:t>
            </a:r>
            <a:r>
              <a:rPr lang="hu-HU" sz="2800" dirty="0"/>
              <a:t> </a:t>
            </a:r>
            <a:r>
              <a:rPr lang="hu-HU" sz="2800" dirty="0" err="1"/>
              <a:t>rodiny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 v </a:t>
            </a:r>
            <a:r>
              <a:rPr lang="hu-HU" sz="2800" dirty="0" err="1"/>
              <a:t>súčasnosti</a:t>
            </a:r>
            <a:r>
              <a:rPr lang="hu-HU" sz="2800" dirty="0"/>
              <a:t> </a:t>
            </a:r>
            <a:r>
              <a:rPr lang="hu-HU" sz="2800" dirty="0" err="1"/>
              <a:t>používa</a:t>
            </a:r>
            <a:r>
              <a:rPr lang="hu-HU" sz="2800" dirty="0"/>
              <a:t> </a:t>
            </a:r>
            <a:r>
              <a:rPr lang="hu-HU" sz="2800" dirty="0" err="1"/>
              <a:t>vo</a:t>
            </a:r>
            <a:r>
              <a:rPr lang="hu-HU" sz="2800" dirty="0"/>
              <a:t> </a:t>
            </a:r>
            <a:r>
              <a:rPr lang="hu-HU" sz="2800" dirty="0" err="1"/>
              <a:t>všetkých</a:t>
            </a:r>
            <a:r>
              <a:rPr lang="hu-HU" sz="2800" dirty="0"/>
              <a:t> </a:t>
            </a:r>
            <a:r>
              <a:rPr lang="hu-HU" sz="2800" dirty="0" err="1"/>
              <a:t>častiach</a:t>
            </a:r>
            <a:r>
              <a:rPr lang="hu-HU" sz="2800" dirty="0"/>
              <a:t> </a:t>
            </a:r>
            <a:r>
              <a:rPr lang="hu-HU" sz="2800" dirty="0" err="1"/>
              <a:t>sveta</a:t>
            </a:r>
            <a:endParaRPr lang="en-US" sz="2800" dirty="0"/>
          </a:p>
          <a:p>
            <a:r>
              <a:rPr lang="hu-HU" sz="2800" dirty="0" err="1"/>
              <a:t>Odhaduje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, </a:t>
            </a:r>
            <a:r>
              <a:rPr lang="hu-HU" sz="2800" dirty="0" err="1"/>
              <a:t>že</a:t>
            </a:r>
            <a:r>
              <a:rPr lang="hu-HU" sz="2800" dirty="0"/>
              <a:t> </a:t>
            </a:r>
            <a:r>
              <a:rPr lang="hu-HU" sz="2800" dirty="0" err="1"/>
              <a:t>každé</a:t>
            </a:r>
            <a:r>
              <a:rPr lang="hu-HU" sz="2800" dirty="0"/>
              <a:t> </a:t>
            </a:r>
            <a:r>
              <a:rPr lang="hu-HU" sz="2800" dirty="0" err="1"/>
              <a:t>tretie</a:t>
            </a:r>
            <a:r>
              <a:rPr lang="hu-HU" sz="2800" dirty="0"/>
              <a:t> </a:t>
            </a:r>
            <a:r>
              <a:rPr lang="hu-HU" sz="2800" dirty="0" err="1"/>
              <a:t>tehotenstvo</a:t>
            </a:r>
            <a:r>
              <a:rPr lang="hu-HU" sz="2800" dirty="0"/>
              <a:t> na </a:t>
            </a:r>
            <a:r>
              <a:rPr lang="hu-HU" sz="2800" dirty="0" err="1"/>
              <a:t>svete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končí</a:t>
            </a:r>
            <a:r>
              <a:rPr lang="hu-HU" sz="2800" dirty="0"/>
              <a:t> </a:t>
            </a:r>
            <a:r>
              <a:rPr lang="hu-HU" sz="2800" dirty="0" err="1"/>
              <a:t>umelým</a:t>
            </a:r>
            <a:r>
              <a:rPr lang="hu-HU" sz="2800" dirty="0"/>
              <a:t> </a:t>
            </a:r>
            <a:r>
              <a:rPr lang="hu-HU" sz="2800" dirty="0" err="1"/>
              <a:t>potratom</a:t>
            </a:r>
            <a:r>
              <a:rPr lang="hu-HU" sz="2800" dirty="0"/>
              <a:t>.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58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3.2. </a:t>
            </a:r>
            <a:r>
              <a:rPr lang="hu-HU" b="1" dirty="0" err="1"/>
              <a:t>Metódy</a:t>
            </a:r>
            <a:r>
              <a:rPr lang="hu-HU" b="1" dirty="0"/>
              <a:t> </a:t>
            </a:r>
            <a:r>
              <a:rPr lang="hu-HU" b="1" dirty="0" err="1"/>
              <a:t>prerušenia</a:t>
            </a:r>
            <a:r>
              <a:rPr lang="hu-HU" b="1" dirty="0"/>
              <a:t> </a:t>
            </a:r>
            <a:r>
              <a:rPr lang="hu-HU" b="1" dirty="0" err="1"/>
              <a:t>tehotenstva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3.2.1. </a:t>
            </a:r>
            <a:r>
              <a:rPr lang="hu-HU" b="1" dirty="0" err="1"/>
              <a:t>Prevencia</a:t>
            </a:r>
            <a:r>
              <a:rPr lang="hu-HU" b="1" dirty="0"/>
              <a:t> </a:t>
            </a:r>
            <a:r>
              <a:rPr lang="hu-HU" b="1" dirty="0" err="1" smtClean="0"/>
              <a:t>nidácie</a:t>
            </a:r>
            <a:endParaRPr lang="hu-HU" b="1" dirty="0" smtClean="0"/>
          </a:p>
          <a:p>
            <a:pPr marL="0" indent="0">
              <a:buNone/>
            </a:pPr>
            <a:endParaRPr lang="hu-HU" b="1" dirty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zabránenie</a:t>
            </a:r>
            <a:r>
              <a:rPr lang="hu-HU" dirty="0"/>
              <a:t> </a:t>
            </a:r>
            <a:r>
              <a:rPr lang="hu-HU" dirty="0" err="1"/>
              <a:t>implantácii</a:t>
            </a:r>
            <a:r>
              <a:rPr lang="hu-HU" dirty="0"/>
              <a:t> </a:t>
            </a:r>
            <a:r>
              <a:rPr lang="hu-HU" dirty="0" err="1"/>
              <a:t>embrya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tiež</a:t>
            </a:r>
            <a:r>
              <a:rPr lang="hu-HU" dirty="0"/>
              <a:t> </a:t>
            </a:r>
            <a:r>
              <a:rPr lang="hu-HU" dirty="0" err="1"/>
              <a:t>formou</a:t>
            </a:r>
            <a:r>
              <a:rPr lang="hu-HU" dirty="0"/>
              <a:t> </a:t>
            </a:r>
            <a:r>
              <a:rPr lang="hu-HU" dirty="0" err="1"/>
              <a:t>potratu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dirty="0" err="1"/>
              <a:t>trestného</a:t>
            </a:r>
            <a:r>
              <a:rPr lang="hu-HU" dirty="0"/>
              <a:t> </a:t>
            </a:r>
            <a:r>
              <a:rPr lang="hu-HU" dirty="0" err="1"/>
              <a:t>práva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nepovažuje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potrat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39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3.2.2 </a:t>
            </a:r>
            <a:r>
              <a:rPr lang="hu-HU" b="1" dirty="0" err="1"/>
              <a:t>Potraty</a:t>
            </a:r>
            <a:r>
              <a:rPr lang="hu-HU" b="1" dirty="0"/>
              <a:t> </a:t>
            </a:r>
            <a:r>
              <a:rPr lang="hu-HU" b="1" dirty="0" err="1"/>
              <a:t>vykonané</a:t>
            </a:r>
            <a:r>
              <a:rPr lang="hu-HU" b="1" dirty="0"/>
              <a:t> </a:t>
            </a:r>
            <a:r>
              <a:rPr lang="hu-HU" b="1" dirty="0" err="1"/>
              <a:t>pred</a:t>
            </a:r>
            <a:r>
              <a:rPr lang="hu-HU" b="1" dirty="0"/>
              <a:t> 12. </a:t>
            </a:r>
            <a:r>
              <a:rPr lang="hu-HU" b="1" dirty="0" err="1"/>
              <a:t>týždňom</a:t>
            </a:r>
            <a:r>
              <a:rPr lang="hu-HU" b="1" dirty="0"/>
              <a:t> </a:t>
            </a:r>
            <a:r>
              <a:rPr lang="hu-HU" b="1" dirty="0" err="1"/>
              <a:t>tehotenstva</a:t>
            </a:r>
            <a:endParaRPr lang="en-US" b="1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vákuová</a:t>
            </a:r>
            <a:r>
              <a:rPr lang="hu-HU" dirty="0"/>
              <a:t> </a:t>
            </a:r>
            <a:r>
              <a:rPr lang="hu-HU" dirty="0" err="1"/>
              <a:t>aspirácia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kyretáž</a:t>
            </a:r>
            <a:r>
              <a:rPr lang="hu-HU" dirty="0"/>
              <a:t> (</a:t>
            </a:r>
            <a:r>
              <a:rPr lang="hu-HU" dirty="0" err="1"/>
              <a:t>chirurgický</a:t>
            </a:r>
            <a:r>
              <a:rPr lang="hu-HU" dirty="0"/>
              <a:t> </a:t>
            </a:r>
            <a:r>
              <a:rPr lang="hu-HU" dirty="0" err="1"/>
              <a:t>zákrok</a:t>
            </a:r>
            <a:r>
              <a:rPr lang="hu-HU" dirty="0"/>
              <a:t>, </a:t>
            </a:r>
            <a:r>
              <a:rPr lang="hu-HU" dirty="0" err="1"/>
              <a:t>spočívajúci</a:t>
            </a:r>
            <a:r>
              <a:rPr lang="hu-HU" dirty="0"/>
              <a:t> v </a:t>
            </a:r>
            <a:r>
              <a:rPr lang="hu-HU" dirty="0" err="1"/>
              <a:t>odstránení</a:t>
            </a:r>
            <a:r>
              <a:rPr lang="hu-HU" dirty="0"/>
              <a:t> </a:t>
            </a:r>
            <a:r>
              <a:rPr lang="hu-HU" dirty="0" smtClean="0"/>
              <a:t>	</a:t>
            </a:r>
            <a:r>
              <a:rPr lang="hu-HU" dirty="0" err="1" smtClean="0"/>
              <a:t>sliznice</a:t>
            </a:r>
            <a:r>
              <a:rPr lang="hu-HU" dirty="0" smtClean="0"/>
              <a:t> </a:t>
            </a:r>
            <a:r>
              <a:rPr lang="hu-HU" dirty="0" err="1"/>
              <a:t>maternice</a:t>
            </a:r>
            <a:r>
              <a:rPr lang="hu-HU" dirty="0"/>
              <a:t> </a:t>
            </a:r>
            <a:r>
              <a:rPr lang="hu-HU" dirty="0" err="1"/>
              <a:t>chirurgickou</a:t>
            </a:r>
            <a:r>
              <a:rPr lang="hu-HU" dirty="0"/>
              <a:t> </a:t>
            </a:r>
            <a:r>
              <a:rPr lang="hu-HU" dirty="0" err="1"/>
              <a:t>lyžicou</a:t>
            </a:r>
            <a:r>
              <a:rPr lang="hu-HU" dirty="0"/>
              <a:t>)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Mifepristón</a:t>
            </a:r>
            <a:r>
              <a:rPr lang="hu-HU" dirty="0"/>
              <a:t> ("</a:t>
            </a:r>
            <a:r>
              <a:rPr lang="hu-HU" dirty="0" err="1"/>
              <a:t>potratová</a:t>
            </a:r>
            <a:r>
              <a:rPr lang="hu-HU" dirty="0"/>
              <a:t> </a:t>
            </a:r>
            <a:r>
              <a:rPr lang="hu-HU" dirty="0" err="1"/>
              <a:t>pilulka</a:t>
            </a:r>
            <a:r>
              <a:rPr lang="hu-HU" dirty="0"/>
              <a:t>")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hu-HU" b="1" dirty="0"/>
              <a:t>3.2.3. </a:t>
            </a:r>
            <a:r>
              <a:rPr lang="hu-HU" b="1" dirty="0" err="1"/>
              <a:t>Neskoré</a:t>
            </a:r>
            <a:r>
              <a:rPr lang="hu-HU" b="1" dirty="0"/>
              <a:t> </a:t>
            </a:r>
            <a:r>
              <a:rPr lang="hu-HU" b="1" dirty="0" err="1"/>
              <a:t>interrupcie</a:t>
            </a:r>
            <a:endParaRPr lang="en-US" b="1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prostaglandíny</a:t>
            </a:r>
            <a:r>
              <a:rPr lang="hu-HU" dirty="0"/>
              <a:t> (</a:t>
            </a:r>
            <a:r>
              <a:rPr lang="hu-HU" dirty="0" err="1"/>
              <a:t>miestne</a:t>
            </a:r>
            <a:r>
              <a:rPr lang="hu-HU" dirty="0"/>
              <a:t> </a:t>
            </a:r>
            <a:r>
              <a:rPr lang="hu-HU" dirty="0" err="1"/>
              <a:t>účinkujúce</a:t>
            </a:r>
            <a:r>
              <a:rPr lang="hu-HU" dirty="0"/>
              <a:t> </a:t>
            </a:r>
            <a:r>
              <a:rPr lang="hu-HU" dirty="0" err="1"/>
              <a:t>hormóny</a:t>
            </a:r>
            <a:r>
              <a:rPr lang="hu-HU" dirty="0"/>
              <a:t>)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injekcia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plodovej</a:t>
            </a:r>
            <a:r>
              <a:rPr lang="hu-HU" dirty="0"/>
              <a:t> </a:t>
            </a:r>
            <a:r>
              <a:rPr lang="hu-HU" dirty="0" err="1"/>
              <a:t>vody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rozrezanie</a:t>
            </a:r>
            <a:r>
              <a:rPr lang="hu-HU" dirty="0"/>
              <a:t> </a:t>
            </a:r>
            <a:r>
              <a:rPr lang="hu-HU" dirty="0" err="1"/>
              <a:t>plodu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31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3.3. </a:t>
            </a:r>
            <a:r>
              <a:rPr lang="hu-HU" b="1" dirty="0" err="1"/>
              <a:t>Ochrana</a:t>
            </a:r>
            <a:r>
              <a:rPr lang="hu-HU" b="1" dirty="0"/>
              <a:t> </a:t>
            </a:r>
            <a:r>
              <a:rPr lang="hu-HU" b="1" dirty="0" err="1"/>
              <a:t>nenarodeného</a:t>
            </a:r>
            <a:r>
              <a:rPr lang="hu-HU" b="1" dirty="0"/>
              <a:t> </a:t>
            </a:r>
            <a:r>
              <a:rPr lang="hu-HU" b="1" dirty="0" err="1"/>
              <a:t>ľudského</a:t>
            </a:r>
            <a:r>
              <a:rPr lang="hu-HU" b="1" dirty="0"/>
              <a:t> </a:t>
            </a:r>
            <a:r>
              <a:rPr lang="hu-HU" b="1" dirty="0" err="1"/>
              <a:t>života</a:t>
            </a:r>
            <a:r>
              <a:rPr lang="hu-HU" b="1" dirty="0"/>
              <a:t>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úloha</a:t>
            </a:r>
            <a:r>
              <a:rPr lang="hu-HU" b="1" dirty="0"/>
              <a:t> </a:t>
            </a:r>
            <a:r>
              <a:rPr lang="hu-HU" b="1" dirty="0" err="1"/>
              <a:t>kresťanskej</a:t>
            </a:r>
            <a:r>
              <a:rPr lang="hu-HU" b="1" dirty="0"/>
              <a:t> </a:t>
            </a:r>
            <a:r>
              <a:rPr lang="hu-HU" b="1" dirty="0" err="1" smtClean="0"/>
              <a:t>etiky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každej</a:t>
            </a:r>
            <a:r>
              <a:rPr lang="hu-HU" dirty="0"/>
              <a:t> </a:t>
            </a:r>
            <a:r>
              <a:rPr lang="hu-HU" dirty="0" err="1"/>
              <a:t>ľudskej</a:t>
            </a:r>
            <a:r>
              <a:rPr lang="hu-HU" dirty="0"/>
              <a:t> </a:t>
            </a:r>
            <a:r>
              <a:rPr lang="hu-HU" dirty="0" err="1"/>
              <a:t>bytosti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imanentnú</a:t>
            </a:r>
            <a:r>
              <a:rPr lang="hu-HU" dirty="0"/>
              <a:t> a </a:t>
            </a:r>
            <a:r>
              <a:rPr lang="hu-HU" dirty="0" err="1"/>
              <a:t>neodvolateľnú</a:t>
            </a:r>
            <a:r>
              <a:rPr lang="hu-HU" dirty="0"/>
              <a:t> </a:t>
            </a:r>
            <a:r>
              <a:rPr lang="hu-HU" dirty="0" err="1"/>
              <a:t>dôstojnosť</a:t>
            </a:r>
            <a:r>
              <a:rPr lang="hu-HU" dirty="0"/>
              <a:t>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ohľadu</a:t>
            </a:r>
            <a:r>
              <a:rPr lang="hu-HU" dirty="0"/>
              <a:t> na </a:t>
            </a:r>
            <a:r>
              <a:rPr lang="hu-HU" dirty="0" err="1"/>
              <a:t>vek</a:t>
            </a:r>
            <a:r>
              <a:rPr lang="hu-HU" dirty="0"/>
              <a:t>, </a:t>
            </a:r>
            <a:r>
              <a:rPr lang="hu-HU" dirty="0" err="1"/>
              <a:t>zdravotný</a:t>
            </a:r>
            <a:r>
              <a:rPr lang="hu-HU" dirty="0"/>
              <a:t> </a:t>
            </a:r>
            <a:r>
              <a:rPr lang="hu-HU" dirty="0" err="1"/>
              <a:t>stav</a:t>
            </a:r>
            <a:r>
              <a:rPr lang="hu-HU" dirty="0"/>
              <a:t>, </a:t>
            </a:r>
            <a:r>
              <a:rPr lang="hu-HU" dirty="0" err="1"/>
              <a:t>fyzické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duševné</a:t>
            </a:r>
            <a:r>
              <a:rPr lang="hu-HU" dirty="0"/>
              <a:t> </a:t>
            </a:r>
            <a:r>
              <a:rPr lang="hu-HU" dirty="0" err="1"/>
              <a:t>schopnosti</a:t>
            </a:r>
            <a:endParaRPr lang="en-US" dirty="0"/>
          </a:p>
          <a:p>
            <a:pPr lvl="0"/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založená</a:t>
            </a:r>
            <a:r>
              <a:rPr lang="hu-HU" dirty="0"/>
              <a:t> na </a:t>
            </a:r>
            <a:r>
              <a:rPr lang="hu-HU" dirty="0" err="1"/>
              <a:t>božskej</a:t>
            </a:r>
            <a:r>
              <a:rPr lang="hu-HU" dirty="0"/>
              <a:t> </a:t>
            </a:r>
            <a:r>
              <a:rPr lang="hu-HU" dirty="0" err="1"/>
              <a:t>dôstojnosti</a:t>
            </a:r>
            <a:r>
              <a:rPr lang="hu-HU" dirty="0"/>
              <a:t>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nezaniká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hriešnosť</a:t>
            </a:r>
            <a:r>
              <a:rPr lang="hu-HU" dirty="0"/>
              <a:t> </a:t>
            </a:r>
            <a:r>
              <a:rPr lang="hu-HU" dirty="0" err="1"/>
              <a:t>človeka</a:t>
            </a:r>
            <a:endParaRPr lang="en-US" dirty="0"/>
          </a:p>
          <a:p>
            <a:r>
              <a:rPr lang="hu-HU" dirty="0"/>
              <a:t>aj </a:t>
            </a:r>
            <a:r>
              <a:rPr lang="hu-HU" dirty="0" err="1"/>
              <a:t>dieťa</a:t>
            </a:r>
            <a:r>
              <a:rPr lang="hu-HU" dirty="0"/>
              <a:t> </a:t>
            </a:r>
            <a:r>
              <a:rPr lang="hu-HU" dirty="0" err="1"/>
              <a:t>počaté</a:t>
            </a:r>
            <a:r>
              <a:rPr lang="hu-HU" dirty="0"/>
              <a:t> z </a:t>
            </a:r>
            <a:r>
              <a:rPr lang="hu-HU" dirty="0" err="1"/>
              <a:t>trestného</a:t>
            </a:r>
            <a:r>
              <a:rPr lang="hu-HU" dirty="0"/>
              <a:t> </a:t>
            </a:r>
            <a:r>
              <a:rPr lang="hu-HU" dirty="0" err="1"/>
              <a:t>činu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človek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28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3.3.1. </a:t>
            </a:r>
            <a:r>
              <a:rPr lang="hu-HU" b="1" dirty="0" err="1"/>
              <a:t>Dôsledky</a:t>
            </a:r>
            <a:r>
              <a:rPr lang="hu-HU" b="1" dirty="0"/>
              <a:t> </a:t>
            </a:r>
            <a:r>
              <a:rPr lang="hu-HU" b="1" dirty="0" err="1" smtClean="0"/>
              <a:t>interrupcie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vo</a:t>
            </a:r>
            <a:r>
              <a:rPr lang="hu-HU" dirty="0"/>
              <a:t> </a:t>
            </a:r>
            <a:r>
              <a:rPr lang="hu-HU" dirty="0" err="1"/>
              <a:t>vyspelých</a:t>
            </a:r>
            <a:r>
              <a:rPr lang="hu-HU" dirty="0"/>
              <a:t> </a:t>
            </a:r>
            <a:r>
              <a:rPr lang="hu-HU" dirty="0" err="1"/>
              <a:t>krajinách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riziko</a:t>
            </a:r>
            <a:r>
              <a:rPr lang="hu-HU" dirty="0"/>
              <a:t> </a:t>
            </a:r>
            <a:r>
              <a:rPr lang="hu-HU" dirty="0" err="1"/>
              <a:t>potratu</a:t>
            </a:r>
            <a:r>
              <a:rPr lang="hu-HU" dirty="0"/>
              <a:t> u </a:t>
            </a:r>
            <a:r>
              <a:rPr lang="hu-HU" dirty="0" err="1"/>
              <a:t>žien</a:t>
            </a:r>
            <a:r>
              <a:rPr lang="hu-HU" dirty="0"/>
              <a:t> </a:t>
            </a:r>
            <a:r>
              <a:rPr lang="hu-HU" dirty="0" err="1"/>
              <a:t>relatívne</a:t>
            </a:r>
            <a:r>
              <a:rPr lang="hu-HU" dirty="0"/>
              <a:t> </a:t>
            </a:r>
            <a:r>
              <a:rPr lang="hu-HU" dirty="0" err="1"/>
              <a:t>nízke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krajinách</a:t>
            </a:r>
            <a:r>
              <a:rPr lang="hu-HU" dirty="0"/>
              <a:t> </a:t>
            </a:r>
            <a:r>
              <a:rPr lang="hu-HU" dirty="0" err="1"/>
              <a:t>tretieho</a:t>
            </a:r>
            <a:r>
              <a:rPr lang="hu-HU" dirty="0"/>
              <a:t> </a:t>
            </a:r>
            <a:r>
              <a:rPr lang="hu-HU" dirty="0" err="1"/>
              <a:t>sveta</a:t>
            </a:r>
            <a:r>
              <a:rPr lang="hu-HU" dirty="0"/>
              <a:t> </a:t>
            </a:r>
            <a:r>
              <a:rPr lang="hu-HU" dirty="0" err="1"/>
              <a:t>zomrie</a:t>
            </a:r>
            <a:r>
              <a:rPr lang="hu-HU" dirty="0"/>
              <a:t> </a:t>
            </a:r>
            <a:r>
              <a:rPr lang="hu-HU" dirty="0" err="1"/>
              <a:t>každý</a:t>
            </a:r>
            <a:r>
              <a:rPr lang="hu-HU" dirty="0"/>
              <a:t> </a:t>
            </a:r>
            <a:r>
              <a:rPr lang="hu-HU" dirty="0" err="1"/>
              <a:t>rok</a:t>
            </a:r>
            <a:r>
              <a:rPr lang="hu-HU" dirty="0"/>
              <a:t> na </a:t>
            </a:r>
            <a:r>
              <a:rPr lang="hu-HU" dirty="0" err="1"/>
              <a:t>potrat</a:t>
            </a:r>
            <a:r>
              <a:rPr lang="hu-HU" dirty="0"/>
              <a:t> </a:t>
            </a:r>
            <a:r>
              <a:rPr lang="hu-HU" dirty="0" err="1"/>
              <a:t>približne</a:t>
            </a:r>
            <a:r>
              <a:rPr lang="hu-HU" dirty="0"/>
              <a:t> 70 000 </a:t>
            </a:r>
            <a:r>
              <a:rPr lang="hu-HU" dirty="0" err="1" smtClean="0"/>
              <a:t>žien</a:t>
            </a:r>
            <a:endParaRPr lang="en-US" dirty="0"/>
          </a:p>
          <a:p>
            <a:pPr lvl="0"/>
            <a:r>
              <a:rPr lang="hu-HU" dirty="0" err="1"/>
              <a:t>potrat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neurochemická</a:t>
            </a:r>
            <a:r>
              <a:rPr lang="hu-HU" dirty="0"/>
              <a:t> </a:t>
            </a:r>
            <a:r>
              <a:rPr lang="hu-HU" dirty="0" err="1"/>
              <a:t>kríza</a:t>
            </a:r>
            <a:r>
              <a:rPr lang="hu-HU" dirty="0"/>
              <a:t>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ohľadu</a:t>
            </a:r>
            <a:r>
              <a:rPr lang="hu-HU" dirty="0"/>
              <a:t> na </a:t>
            </a:r>
            <a:r>
              <a:rPr lang="hu-HU" dirty="0" err="1"/>
              <a:t>náboženské</a:t>
            </a:r>
            <a:r>
              <a:rPr lang="hu-HU" dirty="0"/>
              <a:t> </a:t>
            </a:r>
            <a:r>
              <a:rPr lang="hu-HU" dirty="0" err="1"/>
              <a:t>presvedčenie</a:t>
            </a:r>
            <a:r>
              <a:rPr lang="hu-HU" dirty="0"/>
              <a:t> </a:t>
            </a:r>
            <a:r>
              <a:rPr lang="hu-HU" dirty="0" err="1"/>
              <a:t>ženy</a:t>
            </a:r>
            <a:endParaRPr lang="en-US" dirty="0"/>
          </a:p>
          <a:p>
            <a:pPr lvl="0"/>
            <a:r>
              <a:rPr lang="hu-HU" dirty="0" err="1"/>
              <a:t>následkom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výčitky</a:t>
            </a:r>
            <a:r>
              <a:rPr lang="hu-HU" dirty="0"/>
              <a:t> </a:t>
            </a:r>
            <a:r>
              <a:rPr lang="hu-HU" dirty="0" err="1"/>
              <a:t>svedomia</a:t>
            </a:r>
            <a:r>
              <a:rPr lang="hu-HU" dirty="0"/>
              <a:t> a pocit </a:t>
            </a:r>
            <a:r>
              <a:rPr lang="hu-HU" dirty="0" err="1"/>
              <a:t>viny</a:t>
            </a:r>
            <a:r>
              <a:rPr lang="hu-HU" dirty="0"/>
              <a:t>, </a:t>
            </a:r>
            <a:r>
              <a:rPr lang="hu-HU" dirty="0" err="1"/>
              <a:t>depresie</a:t>
            </a:r>
            <a:r>
              <a:rPr lang="hu-HU" dirty="0"/>
              <a:t>, </a:t>
            </a:r>
            <a:r>
              <a:rPr lang="hu-HU" dirty="0" err="1"/>
              <a:t>úzkosť</a:t>
            </a:r>
            <a:r>
              <a:rPr lang="hu-HU" dirty="0"/>
              <a:t>, </a:t>
            </a:r>
            <a:r>
              <a:rPr lang="hu-HU" dirty="0" err="1"/>
              <a:t>sebaobviňovanie</a:t>
            </a:r>
            <a:r>
              <a:rPr lang="hu-HU" dirty="0"/>
              <a:t>, </a:t>
            </a:r>
            <a:r>
              <a:rPr lang="hu-HU" dirty="0" err="1"/>
              <a:t>zmeny</a:t>
            </a:r>
            <a:r>
              <a:rPr lang="hu-HU" dirty="0"/>
              <a:t> nálad, </a:t>
            </a:r>
            <a:r>
              <a:rPr lang="hu-HU" dirty="0" err="1"/>
              <a:t>nemotivovaný</a:t>
            </a:r>
            <a:r>
              <a:rPr lang="hu-HU" dirty="0"/>
              <a:t> </a:t>
            </a:r>
            <a:r>
              <a:rPr lang="hu-HU" dirty="0" err="1"/>
              <a:t>plač</a:t>
            </a:r>
            <a:r>
              <a:rPr lang="hu-HU" dirty="0"/>
              <a:t>, </a:t>
            </a:r>
            <a:r>
              <a:rPr lang="hu-HU" dirty="0" err="1"/>
              <a:t>nočné</a:t>
            </a:r>
            <a:r>
              <a:rPr lang="hu-HU" dirty="0"/>
              <a:t> </a:t>
            </a:r>
            <a:r>
              <a:rPr lang="hu-HU" dirty="0" err="1"/>
              <a:t>mory</a:t>
            </a:r>
            <a:r>
              <a:rPr lang="hu-HU" dirty="0"/>
              <a:t> </a:t>
            </a:r>
            <a:r>
              <a:rPr lang="hu-HU" dirty="0" err="1"/>
              <a:t>atď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/>
              <a:t>z </a:t>
            </a:r>
            <a:r>
              <a:rPr lang="hu-HU" dirty="0" err="1"/>
              <a:t>teologického</a:t>
            </a:r>
            <a:r>
              <a:rPr lang="hu-HU" dirty="0"/>
              <a:t> </a:t>
            </a:r>
            <a:r>
              <a:rPr lang="hu-HU" dirty="0" err="1"/>
              <a:t>hľadiska</a:t>
            </a:r>
            <a:r>
              <a:rPr lang="hu-HU" dirty="0"/>
              <a:t> </a:t>
            </a:r>
            <a:r>
              <a:rPr lang="hu-HU" dirty="0" err="1"/>
              <a:t>žena</a:t>
            </a:r>
            <a:r>
              <a:rPr lang="hu-HU" dirty="0"/>
              <a:t>, </a:t>
            </a:r>
            <a:r>
              <a:rPr lang="hu-HU" dirty="0" err="1"/>
              <a:t>ktorá</a:t>
            </a:r>
            <a:r>
              <a:rPr lang="hu-HU" dirty="0"/>
              <a:t> </a:t>
            </a:r>
            <a:r>
              <a:rPr lang="hu-HU" dirty="0" err="1"/>
              <a:t>podstúpi</a:t>
            </a:r>
            <a:r>
              <a:rPr lang="hu-HU" dirty="0"/>
              <a:t> </a:t>
            </a:r>
            <a:r>
              <a:rPr lang="hu-HU" dirty="0" err="1"/>
              <a:t>interrupciu</a:t>
            </a:r>
            <a:r>
              <a:rPr lang="hu-HU" dirty="0"/>
              <a:t>, </a:t>
            </a:r>
            <a:r>
              <a:rPr lang="hu-HU" dirty="0" err="1"/>
              <a:t>koná</a:t>
            </a:r>
            <a:r>
              <a:rPr lang="hu-HU" dirty="0"/>
              <a:t> </a:t>
            </a:r>
            <a:r>
              <a:rPr lang="hu-HU" dirty="0" err="1"/>
              <a:t>proti</a:t>
            </a:r>
            <a:r>
              <a:rPr lang="hu-HU" dirty="0"/>
              <a:t> </a:t>
            </a:r>
            <a:r>
              <a:rPr lang="hu-HU" dirty="0" err="1"/>
              <a:t>svojmu</a:t>
            </a:r>
            <a:r>
              <a:rPr lang="hu-HU" dirty="0"/>
              <a:t> </a:t>
            </a:r>
            <a:r>
              <a:rPr lang="hu-HU" dirty="0" err="1"/>
              <a:t>svedomiu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60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3.3.2. </a:t>
            </a:r>
            <a:r>
              <a:rPr lang="hu-HU" b="1" dirty="0" err="1"/>
              <a:t>Základné</a:t>
            </a:r>
            <a:r>
              <a:rPr lang="hu-HU" b="1" dirty="0"/>
              <a:t> </a:t>
            </a:r>
            <a:r>
              <a:rPr lang="hu-HU" b="1" dirty="0" err="1" smtClean="0"/>
              <a:t>úvahy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gnostické</a:t>
            </a:r>
            <a:r>
              <a:rPr lang="hu-HU" dirty="0"/>
              <a:t> </a:t>
            </a:r>
            <a:r>
              <a:rPr lang="hu-HU" dirty="0" err="1"/>
              <a:t>črty</a:t>
            </a:r>
            <a:r>
              <a:rPr lang="hu-HU" dirty="0"/>
              <a:t>: </a:t>
            </a:r>
            <a:r>
              <a:rPr lang="hu-HU" dirty="0" err="1"/>
              <a:t>postoj</a:t>
            </a:r>
            <a:r>
              <a:rPr lang="hu-HU" dirty="0"/>
              <a:t> k </a:t>
            </a:r>
            <a:r>
              <a:rPr lang="hu-HU" dirty="0" err="1"/>
              <a:t>nenarodenému</a:t>
            </a:r>
            <a:r>
              <a:rPr lang="hu-HU" dirty="0"/>
              <a:t> </a:t>
            </a:r>
            <a:r>
              <a:rPr lang="hu-HU" dirty="0" err="1"/>
              <a:t>životu</a:t>
            </a:r>
            <a:endParaRPr lang="en-US" dirty="0"/>
          </a:p>
          <a:p>
            <a:pPr lvl="0"/>
            <a:r>
              <a:rPr lang="hu-HU" dirty="0" err="1"/>
              <a:t>odmietanie</a:t>
            </a:r>
            <a:r>
              <a:rPr lang="hu-HU" dirty="0"/>
              <a:t> </a:t>
            </a:r>
            <a:r>
              <a:rPr lang="hu-HU" dirty="0" err="1"/>
              <a:t>potratov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</a:t>
            </a:r>
            <a:r>
              <a:rPr lang="hu-HU" dirty="0" err="1"/>
              <a:t>spojené</a:t>
            </a:r>
            <a:r>
              <a:rPr lang="hu-HU" dirty="0"/>
              <a:t> s </a:t>
            </a:r>
            <a:r>
              <a:rPr lang="hu-HU" dirty="0" err="1"/>
              <a:t>potrebou</a:t>
            </a:r>
            <a:r>
              <a:rPr lang="hu-HU" dirty="0"/>
              <a:t> </a:t>
            </a:r>
            <a:r>
              <a:rPr lang="hu-HU" dirty="0" err="1"/>
              <a:t>manželskej</a:t>
            </a:r>
            <a:r>
              <a:rPr lang="hu-HU" dirty="0"/>
              <a:t> </a:t>
            </a:r>
            <a:r>
              <a:rPr lang="hu-HU" dirty="0" err="1"/>
              <a:t>vernosti</a:t>
            </a:r>
            <a:r>
              <a:rPr lang="hu-HU" dirty="0"/>
              <a:t> a </a:t>
            </a:r>
            <a:r>
              <a:rPr lang="hu-HU" dirty="0" err="1"/>
              <a:t>starostlivosti</a:t>
            </a:r>
            <a:endParaRPr lang="en-US" dirty="0"/>
          </a:p>
          <a:p>
            <a:pPr lvl="0"/>
            <a:r>
              <a:rPr lang="hu-HU" dirty="0" err="1"/>
              <a:t>tehotná</a:t>
            </a:r>
            <a:r>
              <a:rPr lang="hu-HU" dirty="0"/>
              <a:t> </a:t>
            </a:r>
            <a:r>
              <a:rPr lang="hu-HU" dirty="0" err="1"/>
              <a:t>žena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dostať</a:t>
            </a:r>
            <a:r>
              <a:rPr lang="hu-HU" dirty="0"/>
              <a:t> </a:t>
            </a:r>
            <a:r>
              <a:rPr lang="hu-HU" dirty="0" err="1"/>
              <a:t>psychosociálnu</a:t>
            </a:r>
            <a:r>
              <a:rPr lang="hu-HU" dirty="0"/>
              <a:t> </a:t>
            </a:r>
            <a:r>
              <a:rPr lang="hu-HU" dirty="0" err="1"/>
              <a:t>dovolenku</a:t>
            </a:r>
            <a:r>
              <a:rPr lang="hu-HU" dirty="0"/>
              <a:t> na </a:t>
            </a:r>
            <a:r>
              <a:rPr lang="hu-HU" dirty="0" err="1"/>
              <a:t>donosenie</a:t>
            </a:r>
            <a:r>
              <a:rPr lang="hu-HU" dirty="0"/>
              <a:t> </a:t>
            </a:r>
            <a:r>
              <a:rPr lang="hu-HU" dirty="0" err="1"/>
              <a:t>dieťaťa</a:t>
            </a:r>
            <a:endParaRPr lang="en-US" dirty="0"/>
          </a:p>
          <a:p>
            <a:pPr lvl="0"/>
            <a:r>
              <a:rPr lang="hu-HU" dirty="0" err="1"/>
              <a:t>spoločnosť</a:t>
            </a:r>
            <a:r>
              <a:rPr lang="hu-HU" dirty="0"/>
              <a:t>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predmanželského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mimomanželského</a:t>
            </a:r>
            <a:r>
              <a:rPr lang="hu-HU" dirty="0"/>
              <a:t> </a:t>
            </a:r>
            <a:r>
              <a:rPr lang="hu-HU" dirty="0" err="1"/>
              <a:t>tehotenstva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ilúziou</a:t>
            </a:r>
            <a:endParaRPr lang="en-US" dirty="0"/>
          </a:p>
          <a:p>
            <a:r>
              <a:rPr lang="hu-HU" dirty="0" err="1"/>
              <a:t>potrat</a:t>
            </a:r>
            <a:r>
              <a:rPr lang="hu-HU" dirty="0"/>
              <a:t> </a:t>
            </a:r>
            <a:r>
              <a:rPr lang="hu-HU" dirty="0" err="1"/>
              <a:t>možno</a:t>
            </a:r>
            <a:r>
              <a:rPr lang="hu-HU" dirty="0"/>
              <a:t> </a:t>
            </a:r>
            <a:r>
              <a:rPr lang="hu-HU" dirty="0" err="1"/>
              <a:t>považovať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prejav</a:t>
            </a:r>
            <a:r>
              <a:rPr lang="hu-HU" dirty="0"/>
              <a:t> </a:t>
            </a:r>
            <a:r>
              <a:rPr lang="hu-HU" dirty="0" err="1"/>
              <a:t>nedostatku</a:t>
            </a:r>
            <a:r>
              <a:rPr lang="hu-HU" dirty="0"/>
              <a:t> </a:t>
            </a:r>
            <a:r>
              <a:rPr lang="hu-HU" dirty="0" err="1" smtClean="0"/>
              <a:t>dôvery</a:t>
            </a:r>
            <a:r>
              <a:rPr lang="hu-HU" dirty="0" smtClean="0"/>
              <a:t>   </a:t>
            </a:r>
            <a:r>
              <a:rPr lang="hu-HU" dirty="0"/>
              <a:t>v </a:t>
            </a:r>
            <a:r>
              <a:rPr lang="hu-HU" dirty="0" err="1"/>
              <a:t>Boha</a:t>
            </a:r>
            <a:r>
              <a:rPr lang="hu-HU" dirty="0"/>
              <a:t> </a:t>
            </a:r>
            <a:r>
              <a:rPr lang="hu-HU" dirty="0" err="1"/>
              <a:t>Stvoriteľa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69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u-HU" b="1" dirty="0" smtClean="0"/>
          </a:p>
          <a:p>
            <a:pPr marL="514350" indent="-514350">
              <a:buAutoNum type="arabicPeriod"/>
            </a:pPr>
            <a:r>
              <a:rPr lang="en-US" b="1" dirty="0" smtClean="0"/>
              <a:t>Embryo </a:t>
            </a:r>
            <a:r>
              <a:rPr lang="en-US" b="1" dirty="0" err="1"/>
              <a:t>ako</a:t>
            </a:r>
            <a:r>
              <a:rPr lang="en-US" b="1" dirty="0"/>
              <a:t> </a:t>
            </a:r>
            <a:r>
              <a:rPr lang="en-US" b="1" dirty="0" err="1" smtClean="0"/>
              <a:t>človek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okamihu</a:t>
            </a:r>
            <a:r>
              <a:rPr lang="hu-HU" dirty="0"/>
              <a:t> </a:t>
            </a:r>
            <a:r>
              <a:rPr lang="hu-HU" dirty="0" err="1"/>
              <a:t>splynutia</a:t>
            </a:r>
            <a:r>
              <a:rPr lang="hu-HU" dirty="0"/>
              <a:t> </a:t>
            </a:r>
            <a:r>
              <a:rPr lang="hu-HU" dirty="0" err="1"/>
              <a:t>vajíčka</a:t>
            </a:r>
            <a:r>
              <a:rPr lang="hu-HU" dirty="0"/>
              <a:t> a </a:t>
            </a:r>
            <a:r>
              <a:rPr lang="hu-HU" dirty="0" err="1"/>
              <a:t>spermie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samostatnou</a:t>
            </a:r>
            <a:r>
              <a:rPr lang="hu-HU" dirty="0"/>
              <a:t> </a:t>
            </a:r>
            <a:r>
              <a:rPr lang="hu-HU" dirty="0" err="1"/>
              <a:t>bytosťou</a:t>
            </a:r>
            <a:endParaRPr lang="en-US" dirty="0"/>
          </a:p>
          <a:p>
            <a:pPr lvl="0"/>
            <a:r>
              <a:rPr lang="hu-HU" dirty="0" err="1"/>
              <a:t>embryo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ľudskú</a:t>
            </a:r>
            <a:r>
              <a:rPr lang="hu-HU" dirty="0"/>
              <a:t> </a:t>
            </a:r>
            <a:r>
              <a:rPr lang="hu-HU" dirty="0" err="1"/>
              <a:t>dôstojnosť</a:t>
            </a:r>
            <a:r>
              <a:rPr lang="hu-HU" dirty="0"/>
              <a:t>, a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malo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</a:t>
            </a:r>
            <a:r>
              <a:rPr lang="hu-HU" dirty="0" err="1"/>
              <a:t>chránené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živých</a:t>
            </a:r>
            <a:r>
              <a:rPr lang="hu-HU" dirty="0"/>
              <a:t> </a:t>
            </a:r>
            <a:r>
              <a:rPr lang="hu-HU" dirty="0" err="1"/>
              <a:t>ľudských</a:t>
            </a:r>
            <a:r>
              <a:rPr lang="hu-HU" dirty="0"/>
              <a:t> </a:t>
            </a:r>
            <a:r>
              <a:rPr lang="hu-HU" dirty="0" err="1"/>
              <a:t>jedincov</a:t>
            </a:r>
            <a:r>
              <a:rPr lang="hu-HU" dirty="0"/>
              <a:t>, </a:t>
            </a:r>
            <a:r>
              <a:rPr lang="hu-HU" dirty="0" err="1"/>
              <a:t>ktorých</a:t>
            </a:r>
            <a:r>
              <a:rPr lang="hu-HU" dirty="0"/>
              <a:t> </a:t>
            </a:r>
            <a:r>
              <a:rPr lang="hu-HU" dirty="0" err="1"/>
              <a:t>individualita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objektívna</a:t>
            </a:r>
            <a:r>
              <a:rPr lang="hu-HU" dirty="0"/>
              <a:t>, </a:t>
            </a:r>
            <a:r>
              <a:rPr lang="hu-HU" dirty="0" err="1"/>
              <a:t>rozpoznateľná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337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2. </a:t>
            </a:r>
            <a:r>
              <a:rPr lang="hu-HU" b="1" dirty="0" err="1"/>
              <a:t>Ľudské</a:t>
            </a:r>
            <a:r>
              <a:rPr lang="hu-HU" b="1" dirty="0"/>
              <a:t> </a:t>
            </a:r>
            <a:r>
              <a:rPr lang="hu-HU" b="1" dirty="0" err="1"/>
              <a:t>embryo</a:t>
            </a:r>
            <a:r>
              <a:rPr lang="hu-HU" b="1" dirty="0"/>
              <a:t>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objekt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2.1. </a:t>
            </a:r>
            <a:r>
              <a:rPr lang="hu-HU" b="1" dirty="0" err="1"/>
              <a:t>Výskum</a:t>
            </a:r>
            <a:r>
              <a:rPr lang="hu-HU" b="1" dirty="0"/>
              <a:t> </a:t>
            </a:r>
            <a:r>
              <a:rPr lang="hu-HU" b="1" dirty="0" err="1"/>
              <a:t>embryí</a:t>
            </a:r>
            <a:endParaRPr lang="en-US" b="1" dirty="0"/>
          </a:p>
          <a:p>
            <a:pPr lvl="0"/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vedu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embryo</a:t>
            </a:r>
            <a:r>
              <a:rPr lang="hu-HU" dirty="0"/>
              <a:t> </a:t>
            </a:r>
            <a:r>
              <a:rPr lang="hu-HU" dirty="0" err="1"/>
              <a:t>vynikajúcim</a:t>
            </a:r>
            <a:r>
              <a:rPr lang="hu-HU" dirty="0"/>
              <a:t> </a:t>
            </a:r>
            <a:r>
              <a:rPr lang="hu-HU" dirty="0" err="1"/>
              <a:t>objektom</a:t>
            </a:r>
            <a:r>
              <a:rPr lang="hu-HU" dirty="0"/>
              <a:t> </a:t>
            </a:r>
            <a:r>
              <a:rPr lang="hu-HU" dirty="0" err="1"/>
              <a:t>výskumu</a:t>
            </a:r>
            <a:endParaRPr lang="en-US" dirty="0"/>
          </a:p>
          <a:p>
            <a:pPr lvl="0"/>
            <a:r>
              <a:rPr lang="hu-HU" dirty="0" err="1"/>
              <a:t>či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oprávnené</a:t>
            </a:r>
            <a:r>
              <a:rPr lang="hu-HU" dirty="0"/>
              <a:t> </a:t>
            </a:r>
            <a:r>
              <a:rPr lang="hu-HU" dirty="0" err="1"/>
              <a:t>klasifikovať</a:t>
            </a:r>
            <a:r>
              <a:rPr lang="hu-HU" dirty="0"/>
              <a:t> </a:t>
            </a:r>
            <a:r>
              <a:rPr lang="hu-HU" dirty="0" err="1"/>
              <a:t>túto</a:t>
            </a:r>
            <a:r>
              <a:rPr lang="hu-HU" dirty="0"/>
              <a:t> </a:t>
            </a:r>
            <a:r>
              <a:rPr lang="hu-HU" dirty="0" err="1"/>
              <a:t>ľudskú</a:t>
            </a:r>
            <a:r>
              <a:rPr lang="hu-HU" dirty="0"/>
              <a:t> </a:t>
            </a:r>
            <a:r>
              <a:rPr lang="hu-HU" dirty="0" err="1"/>
              <a:t>bytosť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tovar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objekt</a:t>
            </a:r>
            <a:r>
              <a:rPr lang="hu-HU" dirty="0"/>
              <a:t> </a:t>
            </a:r>
            <a:r>
              <a:rPr lang="hu-HU" dirty="0" err="1"/>
              <a:t>vedeckého</a:t>
            </a:r>
            <a:r>
              <a:rPr lang="hu-HU" dirty="0"/>
              <a:t> </a:t>
            </a:r>
            <a:r>
              <a:rPr lang="hu-HU" dirty="0" err="1"/>
              <a:t>výskumu</a:t>
            </a:r>
            <a:endParaRPr lang="en-US" dirty="0"/>
          </a:p>
          <a:p>
            <a:pPr lvl="0"/>
            <a:r>
              <a:rPr lang="hu-HU" dirty="0"/>
              <a:t>"</a:t>
            </a:r>
            <a:r>
              <a:rPr lang="hu-HU" dirty="0" err="1"/>
              <a:t>nadbytočné</a:t>
            </a:r>
            <a:r>
              <a:rPr lang="hu-HU" dirty="0"/>
              <a:t>" </a:t>
            </a:r>
            <a:r>
              <a:rPr lang="hu-HU" dirty="0" err="1"/>
              <a:t>embryá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počaté</a:t>
            </a:r>
            <a:r>
              <a:rPr lang="hu-HU" dirty="0"/>
              <a:t> </a:t>
            </a:r>
            <a:r>
              <a:rPr lang="hu-HU" dirty="0" err="1"/>
              <a:t>počas</a:t>
            </a:r>
            <a:r>
              <a:rPr lang="hu-HU" dirty="0"/>
              <a:t> </a:t>
            </a:r>
            <a:r>
              <a:rPr lang="hu-HU" dirty="0" err="1"/>
              <a:t>oplodnenia</a:t>
            </a:r>
            <a:r>
              <a:rPr lang="hu-HU" dirty="0"/>
              <a:t> </a:t>
            </a:r>
            <a:r>
              <a:rPr lang="hu-HU" i="1" dirty="0" err="1"/>
              <a:t>in</a:t>
            </a:r>
            <a:r>
              <a:rPr lang="hu-HU" i="1" dirty="0"/>
              <a:t> vitro</a:t>
            </a:r>
            <a:endParaRPr lang="en-US" dirty="0"/>
          </a:p>
          <a:p>
            <a:pPr lvl="0"/>
            <a:r>
              <a:rPr lang="hu-HU" dirty="0" err="1"/>
              <a:t>problém</a:t>
            </a:r>
            <a:r>
              <a:rPr lang="hu-HU" dirty="0"/>
              <a:t>, </a:t>
            </a:r>
            <a:r>
              <a:rPr lang="hu-HU" dirty="0" err="1"/>
              <a:t>keď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embryá</a:t>
            </a:r>
            <a:r>
              <a:rPr lang="hu-HU" dirty="0"/>
              <a:t> </a:t>
            </a:r>
            <a:r>
              <a:rPr lang="hu-HU" dirty="0" err="1"/>
              <a:t>zjavne</a:t>
            </a:r>
            <a:r>
              <a:rPr lang="hu-HU" dirty="0"/>
              <a:t> </a:t>
            </a:r>
            <a:r>
              <a:rPr lang="hu-HU" dirty="0" err="1"/>
              <a:t>umelo</a:t>
            </a:r>
            <a:r>
              <a:rPr lang="hu-HU" dirty="0"/>
              <a:t> </a:t>
            </a:r>
            <a:r>
              <a:rPr lang="hu-HU" dirty="0" err="1"/>
              <a:t>vytvorené</a:t>
            </a:r>
            <a:r>
              <a:rPr lang="hu-HU" dirty="0"/>
              <a:t> na </a:t>
            </a:r>
            <a:r>
              <a:rPr lang="hu-HU" dirty="0" err="1"/>
              <a:t>výskumné</a:t>
            </a:r>
            <a:r>
              <a:rPr lang="hu-HU" dirty="0"/>
              <a:t> </a:t>
            </a:r>
            <a:r>
              <a:rPr lang="hu-HU" dirty="0" err="1"/>
              <a:t>účely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k</a:t>
            </a:r>
            <a:r>
              <a:rPr lang="hu-HU" dirty="0" err="1" smtClean="0"/>
              <a:t>rajiny</a:t>
            </a:r>
            <a:r>
              <a:rPr lang="hu-HU" dirty="0" smtClean="0"/>
              <a:t> </a:t>
            </a:r>
            <a:r>
              <a:rPr lang="hu-HU" dirty="0"/>
              <a:t>EÚ </a:t>
            </a:r>
            <a:r>
              <a:rPr lang="hu-HU" dirty="0" err="1"/>
              <a:t>majú</a:t>
            </a:r>
            <a:r>
              <a:rPr lang="hu-HU" dirty="0"/>
              <a:t> v </a:t>
            </a:r>
            <a:r>
              <a:rPr lang="hu-HU" dirty="0" err="1"/>
              <a:t>oblasti</a:t>
            </a:r>
            <a:r>
              <a:rPr lang="hu-HU" dirty="0"/>
              <a:t> </a:t>
            </a:r>
            <a:r>
              <a:rPr lang="hu-HU" dirty="0" err="1"/>
              <a:t>výskumu</a:t>
            </a:r>
            <a:r>
              <a:rPr lang="hu-HU" dirty="0"/>
              <a:t> </a:t>
            </a:r>
            <a:r>
              <a:rPr lang="hu-HU" dirty="0" err="1"/>
              <a:t>embryí</a:t>
            </a:r>
            <a:r>
              <a:rPr lang="hu-HU" dirty="0"/>
              <a:t> </a:t>
            </a:r>
            <a:r>
              <a:rPr lang="hu-HU" dirty="0" err="1"/>
              <a:t>veľmi</a:t>
            </a:r>
            <a:r>
              <a:rPr lang="hu-HU" dirty="0"/>
              <a:t> </a:t>
            </a:r>
            <a:r>
              <a:rPr lang="hu-HU" dirty="0" err="1"/>
              <a:t>odlišné</a:t>
            </a:r>
            <a:r>
              <a:rPr lang="hu-HU" dirty="0"/>
              <a:t> </a:t>
            </a:r>
            <a:r>
              <a:rPr lang="hu-HU" dirty="0" err="1"/>
              <a:t>právne</a:t>
            </a:r>
            <a:r>
              <a:rPr lang="hu-HU" dirty="0"/>
              <a:t> </a:t>
            </a:r>
            <a:r>
              <a:rPr lang="hu-HU" dirty="0" err="1"/>
              <a:t>predpisy</a:t>
            </a:r>
            <a:r>
              <a:rPr lang="hu-HU" dirty="0"/>
              <a:t> (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nemajú</a:t>
            </a:r>
            <a:r>
              <a:rPr lang="hu-HU" dirty="0"/>
              <a:t> </a:t>
            </a:r>
            <a:r>
              <a:rPr lang="hu-HU" dirty="0" err="1"/>
              <a:t>žiadne</a:t>
            </a:r>
            <a:r>
              <a:rPr lang="hu-HU" dirty="0"/>
              <a:t>)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55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b="1" dirty="0"/>
              <a:t>2.2. </a:t>
            </a:r>
            <a:r>
              <a:rPr lang="hu-HU" b="1" dirty="0" err="1"/>
              <a:t>Embryá</a:t>
            </a:r>
            <a:r>
              <a:rPr lang="hu-HU" b="1" dirty="0"/>
              <a:t> a </a:t>
            </a:r>
            <a:r>
              <a:rPr lang="hu-HU" b="1" dirty="0" err="1"/>
              <a:t>kmeňové</a:t>
            </a:r>
            <a:r>
              <a:rPr lang="hu-HU" b="1" dirty="0"/>
              <a:t> </a:t>
            </a:r>
            <a:r>
              <a:rPr lang="hu-HU" b="1" dirty="0" err="1" smtClean="0"/>
              <a:t>bunky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kmeňové</a:t>
            </a:r>
            <a:r>
              <a:rPr lang="hu-HU" dirty="0"/>
              <a:t> </a:t>
            </a:r>
            <a:r>
              <a:rPr lang="hu-HU" dirty="0" err="1"/>
              <a:t>bunky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bunky</a:t>
            </a:r>
            <a:r>
              <a:rPr lang="hu-HU" dirty="0"/>
              <a:t> z </a:t>
            </a:r>
            <a:r>
              <a:rPr lang="hu-HU" dirty="0" err="1"/>
              <a:t>raných</a:t>
            </a:r>
            <a:r>
              <a:rPr lang="hu-HU" dirty="0"/>
              <a:t> </a:t>
            </a:r>
            <a:r>
              <a:rPr lang="hu-HU" dirty="0" err="1"/>
              <a:t>štádií</a:t>
            </a:r>
            <a:r>
              <a:rPr lang="hu-HU" dirty="0"/>
              <a:t> </a:t>
            </a:r>
            <a:r>
              <a:rPr lang="hu-HU" dirty="0" err="1"/>
              <a:t>vývoja</a:t>
            </a:r>
            <a:r>
              <a:rPr lang="hu-HU" dirty="0"/>
              <a:t> </a:t>
            </a:r>
            <a:r>
              <a:rPr lang="hu-HU" dirty="0" err="1"/>
              <a:t>tela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skutočnosť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kmeňové</a:t>
            </a:r>
            <a:r>
              <a:rPr lang="hu-HU" dirty="0"/>
              <a:t> </a:t>
            </a:r>
            <a:r>
              <a:rPr lang="hu-HU" dirty="0" err="1"/>
              <a:t>bunky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môžu</a:t>
            </a:r>
            <a:r>
              <a:rPr lang="hu-HU" dirty="0"/>
              <a:t> </a:t>
            </a:r>
            <a:r>
              <a:rPr lang="hu-HU" dirty="0" err="1"/>
              <a:t>rýchlo</a:t>
            </a:r>
            <a:r>
              <a:rPr lang="hu-HU" dirty="0"/>
              <a:t> </a:t>
            </a:r>
            <a:r>
              <a:rPr lang="hu-HU" dirty="0" err="1"/>
              <a:t>deliť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ešte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úplne</a:t>
            </a:r>
            <a:r>
              <a:rPr lang="hu-HU" dirty="0"/>
              <a:t> </a:t>
            </a:r>
            <a:r>
              <a:rPr lang="hu-HU" dirty="0" err="1"/>
              <a:t>diferencované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spôsoby</a:t>
            </a:r>
            <a:r>
              <a:rPr lang="hu-HU" dirty="0"/>
              <a:t> </a:t>
            </a:r>
            <a:r>
              <a:rPr lang="hu-HU" dirty="0" err="1"/>
              <a:t>získavania</a:t>
            </a:r>
            <a:r>
              <a:rPr lang="hu-HU" dirty="0"/>
              <a:t> </a:t>
            </a:r>
            <a:r>
              <a:rPr lang="hu-HU" dirty="0" err="1"/>
              <a:t>kmeňových</a:t>
            </a:r>
            <a:r>
              <a:rPr lang="hu-HU" dirty="0"/>
              <a:t> </a:t>
            </a:r>
            <a:r>
              <a:rPr lang="hu-HU" dirty="0" err="1"/>
              <a:t>buniek</a:t>
            </a:r>
            <a:r>
              <a:rPr lang="hu-HU" dirty="0"/>
              <a:t>: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kmeňové</a:t>
            </a:r>
            <a:r>
              <a:rPr lang="hu-HU" dirty="0"/>
              <a:t> </a:t>
            </a:r>
            <a:r>
              <a:rPr lang="hu-HU" dirty="0" err="1"/>
              <a:t>bunky</a:t>
            </a:r>
            <a:r>
              <a:rPr lang="hu-HU" dirty="0"/>
              <a:t> z </a:t>
            </a:r>
            <a:r>
              <a:rPr lang="hu-HU" dirty="0" err="1"/>
              <a:t>embryí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kmeňové</a:t>
            </a:r>
            <a:r>
              <a:rPr lang="hu-HU" dirty="0"/>
              <a:t> </a:t>
            </a:r>
            <a:r>
              <a:rPr lang="hu-HU" dirty="0" err="1"/>
              <a:t>bunky</a:t>
            </a:r>
            <a:r>
              <a:rPr lang="hu-HU" dirty="0"/>
              <a:t> z </a:t>
            </a:r>
            <a:r>
              <a:rPr lang="hu-HU" dirty="0" err="1"/>
              <a:t>potratených</a:t>
            </a:r>
            <a:r>
              <a:rPr lang="hu-HU" dirty="0"/>
              <a:t> </a:t>
            </a:r>
            <a:r>
              <a:rPr lang="hu-HU" dirty="0" err="1"/>
              <a:t>plodov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dospelé</a:t>
            </a:r>
            <a:r>
              <a:rPr lang="hu-HU" dirty="0"/>
              <a:t> </a:t>
            </a:r>
            <a:r>
              <a:rPr lang="hu-HU" dirty="0" err="1"/>
              <a:t>kmeňové</a:t>
            </a:r>
            <a:r>
              <a:rPr lang="hu-HU" dirty="0"/>
              <a:t> </a:t>
            </a:r>
            <a:r>
              <a:rPr lang="hu-HU" dirty="0" err="1"/>
              <a:t>bunky</a:t>
            </a:r>
            <a:endParaRPr lang="en-US" dirty="0"/>
          </a:p>
          <a:p>
            <a:pPr lvl="0"/>
            <a:r>
              <a:rPr lang="hu-HU" dirty="0" err="1"/>
              <a:t>hlavným</a:t>
            </a:r>
            <a:r>
              <a:rPr lang="hu-HU" dirty="0"/>
              <a:t> </a:t>
            </a:r>
            <a:r>
              <a:rPr lang="hu-HU" dirty="0" err="1"/>
              <a:t>problémom</a:t>
            </a:r>
            <a:r>
              <a:rPr lang="hu-HU" dirty="0"/>
              <a:t> </a:t>
            </a:r>
            <a:r>
              <a:rPr lang="hu-HU" dirty="0" err="1"/>
              <a:t>pri</a:t>
            </a:r>
            <a:r>
              <a:rPr lang="hu-HU" dirty="0"/>
              <a:t> </a:t>
            </a:r>
            <a:r>
              <a:rPr lang="hu-HU" dirty="0" err="1"/>
              <a:t>liečbe</a:t>
            </a:r>
            <a:r>
              <a:rPr lang="hu-HU" dirty="0"/>
              <a:t> </a:t>
            </a:r>
            <a:r>
              <a:rPr lang="hu-HU" dirty="0" err="1"/>
              <a:t>kmeňovými</a:t>
            </a:r>
            <a:r>
              <a:rPr lang="hu-HU" dirty="0"/>
              <a:t> </a:t>
            </a:r>
            <a:r>
              <a:rPr lang="hu-HU" dirty="0" err="1"/>
              <a:t>bunkami</a:t>
            </a:r>
            <a:r>
              <a:rPr lang="hu-HU" dirty="0"/>
              <a:t>, </a:t>
            </a:r>
            <a:r>
              <a:rPr lang="hu-HU" dirty="0" err="1"/>
              <a:t>podobne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pri</a:t>
            </a:r>
            <a:r>
              <a:rPr lang="hu-HU" dirty="0"/>
              <a:t> </a:t>
            </a:r>
            <a:r>
              <a:rPr lang="hu-HU" dirty="0" err="1"/>
              <a:t>transplantácii</a:t>
            </a:r>
            <a:r>
              <a:rPr lang="hu-HU" dirty="0"/>
              <a:t> </a:t>
            </a:r>
            <a:r>
              <a:rPr lang="hu-HU" dirty="0" err="1"/>
              <a:t>orgánov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i="1" dirty="0"/>
              <a:t>,</a:t>
            </a:r>
            <a:r>
              <a:rPr lang="hu-HU" dirty="0"/>
              <a:t>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imunitný</a:t>
            </a:r>
            <a:r>
              <a:rPr lang="hu-HU" dirty="0"/>
              <a:t> </a:t>
            </a:r>
            <a:r>
              <a:rPr lang="hu-HU" dirty="0" err="1"/>
              <a:t>systém</a:t>
            </a:r>
            <a:r>
              <a:rPr lang="hu-HU" dirty="0"/>
              <a:t> </a:t>
            </a:r>
            <a:r>
              <a:rPr lang="hu-HU" dirty="0" err="1"/>
              <a:t>pacienta</a:t>
            </a:r>
            <a:r>
              <a:rPr lang="hu-HU" dirty="0"/>
              <a:t> </a:t>
            </a:r>
            <a:r>
              <a:rPr lang="hu-HU" dirty="0" err="1"/>
              <a:t>identifikuje</a:t>
            </a:r>
            <a:r>
              <a:rPr lang="hu-HU" dirty="0"/>
              <a:t> </a:t>
            </a:r>
            <a:r>
              <a:rPr lang="hu-HU" dirty="0" err="1"/>
              <a:t>cudzie</a:t>
            </a:r>
            <a:r>
              <a:rPr lang="hu-HU" dirty="0"/>
              <a:t> </a:t>
            </a:r>
            <a:r>
              <a:rPr lang="hu-HU" dirty="0" err="1"/>
              <a:t>kmeňové</a:t>
            </a:r>
            <a:r>
              <a:rPr lang="hu-HU" dirty="0"/>
              <a:t> </a:t>
            </a:r>
            <a:r>
              <a:rPr lang="hu-HU" dirty="0" err="1"/>
              <a:t>bunky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cudzie</a:t>
            </a:r>
            <a:r>
              <a:rPr lang="hu-HU" dirty="0"/>
              <a:t> </a:t>
            </a:r>
            <a:r>
              <a:rPr lang="hu-HU" dirty="0" err="1"/>
              <a:t>telesá</a:t>
            </a:r>
            <a:r>
              <a:rPr lang="hu-HU" dirty="0"/>
              <a:t> a </a:t>
            </a:r>
            <a:r>
              <a:rPr lang="hu-HU" dirty="0" err="1"/>
              <a:t>odmietne</a:t>
            </a:r>
            <a:r>
              <a:rPr lang="hu-HU" dirty="0"/>
              <a:t> </a:t>
            </a:r>
            <a:r>
              <a:rPr lang="hu-HU" dirty="0" err="1"/>
              <a:t>ich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jedným</a:t>
            </a:r>
            <a:r>
              <a:rPr lang="hu-HU" dirty="0"/>
              <a:t> z </a:t>
            </a:r>
            <a:r>
              <a:rPr lang="hu-HU" dirty="0" err="1"/>
              <a:t>riešení</a:t>
            </a:r>
            <a:r>
              <a:rPr lang="hu-HU" dirty="0"/>
              <a:t> </a:t>
            </a:r>
            <a:r>
              <a:rPr lang="hu-HU" dirty="0" err="1"/>
              <a:t>terapie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bol</a:t>
            </a:r>
            <a:r>
              <a:rPr lang="hu-HU" dirty="0"/>
              <a:t> </a:t>
            </a:r>
            <a:r>
              <a:rPr lang="hu-HU" dirty="0" err="1"/>
              <a:t>klon</a:t>
            </a:r>
            <a:r>
              <a:rPr lang="hu-HU" dirty="0"/>
              <a:t> </a:t>
            </a:r>
            <a:r>
              <a:rPr lang="hu-HU" dirty="0" err="1"/>
              <a:t>pacienta</a:t>
            </a:r>
            <a:endParaRPr lang="en-US" dirty="0"/>
          </a:p>
          <a:p>
            <a:r>
              <a:rPr lang="hu-HU" dirty="0" err="1"/>
              <a:t>klon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v </a:t>
            </a:r>
            <a:r>
              <a:rPr lang="hu-HU" dirty="0" err="1"/>
              <a:t>skutočnosti</a:t>
            </a:r>
            <a:r>
              <a:rPr lang="hu-HU" dirty="0"/>
              <a:t> </a:t>
            </a:r>
            <a:r>
              <a:rPr lang="hu-HU" dirty="0" err="1"/>
              <a:t>embryo</a:t>
            </a:r>
            <a:r>
              <a:rPr lang="hu-HU" dirty="0"/>
              <a:t>, </a:t>
            </a:r>
            <a:r>
              <a:rPr lang="hu-HU" dirty="0" err="1"/>
              <a:t>ktoré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</a:t>
            </a:r>
            <a:r>
              <a:rPr lang="hu-HU" dirty="0"/>
              <a:t> </a:t>
            </a:r>
            <a:r>
              <a:rPr lang="hu-HU" dirty="0" err="1"/>
              <a:t>maternici</a:t>
            </a:r>
            <a:r>
              <a:rPr lang="hu-HU" dirty="0"/>
              <a:t> </a:t>
            </a:r>
            <a:r>
              <a:rPr lang="hu-HU" dirty="0" err="1"/>
              <a:t>mohlo</a:t>
            </a:r>
            <a:r>
              <a:rPr lang="hu-HU" dirty="0"/>
              <a:t> </a:t>
            </a:r>
            <a:r>
              <a:rPr lang="hu-HU" dirty="0" err="1"/>
              <a:t>vyvinúť</a:t>
            </a:r>
            <a:r>
              <a:rPr lang="hu-HU" dirty="0"/>
              <a:t> </a:t>
            </a:r>
            <a:r>
              <a:rPr lang="hu-HU" dirty="0" err="1"/>
              <a:t>v</a:t>
            </a:r>
            <a:r>
              <a:rPr lang="hu-HU" dirty="0"/>
              <a:t> </a:t>
            </a:r>
            <a:r>
              <a:rPr lang="hu-HU" dirty="0" err="1"/>
              <a:t>človeka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odobratí</a:t>
            </a:r>
            <a:r>
              <a:rPr lang="hu-HU" dirty="0"/>
              <a:t> </a:t>
            </a:r>
            <a:r>
              <a:rPr lang="hu-HU" dirty="0" err="1"/>
              <a:t>kmeňových</a:t>
            </a:r>
            <a:r>
              <a:rPr lang="hu-HU" dirty="0"/>
              <a:t> </a:t>
            </a:r>
            <a:r>
              <a:rPr lang="hu-HU" dirty="0" err="1"/>
              <a:t>buniek</a:t>
            </a:r>
            <a:r>
              <a:rPr lang="hu-HU" dirty="0"/>
              <a:t> </a:t>
            </a:r>
            <a:r>
              <a:rPr lang="hu-HU" dirty="0" err="1"/>
              <a:t>zomrie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0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2.3. </a:t>
            </a:r>
            <a:r>
              <a:rPr lang="de-DE" b="1" dirty="0" err="1"/>
              <a:t>Etický</a:t>
            </a:r>
            <a:r>
              <a:rPr lang="de-DE" b="1" dirty="0"/>
              <a:t> </a:t>
            </a:r>
            <a:r>
              <a:rPr lang="de-DE" b="1" dirty="0" err="1"/>
              <a:t>problém</a:t>
            </a:r>
            <a:r>
              <a:rPr lang="de-DE" b="1" dirty="0"/>
              <a:t>: </a:t>
            </a:r>
            <a:r>
              <a:rPr lang="de-DE" b="1" dirty="0" err="1"/>
              <a:t>výskum</a:t>
            </a:r>
            <a:r>
              <a:rPr lang="de-DE" b="1" dirty="0"/>
              <a:t> </a:t>
            </a:r>
            <a:r>
              <a:rPr lang="de-DE" b="1" dirty="0" err="1"/>
              <a:t>konzumných</a:t>
            </a:r>
            <a:r>
              <a:rPr lang="de-DE" b="1" dirty="0"/>
              <a:t> </a:t>
            </a:r>
            <a:r>
              <a:rPr lang="de-DE" b="1" dirty="0" err="1" smtClean="0"/>
              <a:t>embryí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či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morálne</a:t>
            </a:r>
            <a:r>
              <a:rPr lang="hu-HU" dirty="0"/>
              <a:t> </a:t>
            </a:r>
            <a:r>
              <a:rPr lang="hu-HU" dirty="0" err="1"/>
              <a:t>ospravedlniteľné</a:t>
            </a:r>
            <a:r>
              <a:rPr lang="hu-HU" dirty="0"/>
              <a:t> </a:t>
            </a:r>
            <a:r>
              <a:rPr lang="hu-HU" dirty="0" err="1"/>
              <a:t>zničiť</a:t>
            </a:r>
            <a:r>
              <a:rPr lang="hu-HU" dirty="0"/>
              <a:t> </a:t>
            </a:r>
            <a:r>
              <a:rPr lang="hu-HU" dirty="0" err="1"/>
              <a:t>jeden</a:t>
            </a:r>
            <a:r>
              <a:rPr lang="hu-HU" dirty="0"/>
              <a:t> </a:t>
            </a:r>
            <a:r>
              <a:rPr lang="hu-HU" dirty="0" err="1"/>
              <a:t>možný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, </a:t>
            </a:r>
            <a:r>
              <a:rPr lang="hu-HU" dirty="0" err="1"/>
              <a:t>aby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vyliečil</a:t>
            </a:r>
            <a:r>
              <a:rPr lang="hu-HU" dirty="0"/>
              <a:t> </a:t>
            </a:r>
            <a:r>
              <a:rPr lang="hu-HU" dirty="0" err="1"/>
              <a:t>iný</a:t>
            </a:r>
            <a:endParaRPr lang="en-US" dirty="0"/>
          </a:p>
          <a:p>
            <a:pPr lvl="0"/>
            <a:r>
              <a:rPr lang="hu-HU" dirty="0" err="1"/>
              <a:t>Katolícka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 </a:t>
            </a:r>
            <a:r>
              <a:rPr lang="hu-HU" dirty="0" err="1"/>
              <a:t>správne</a:t>
            </a:r>
            <a:r>
              <a:rPr lang="hu-HU" dirty="0"/>
              <a:t> </a:t>
            </a:r>
            <a:r>
              <a:rPr lang="hu-HU" dirty="0" err="1"/>
              <a:t>učí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embryo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ľudskou</a:t>
            </a:r>
            <a:r>
              <a:rPr lang="hu-HU" dirty="0"/>
              <a:t> </a:t>
            </a:r>
            <a:r>
              <a:rPr lang="hu-HU" dirty="0" err="1"/>
              <a:t>bytosťou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momentu</a:t>
            </a:r>
            <a:r>
              <a:rPr lang="hu-HU" dirty="0"/>
              <a:t> </a:t>
            </a:r>
            <a:r>
              <a:rPr lang="hu-HU" dirty="0" err="1"/>
              <a:t>počatia</a:t>
            </a:r>
            <a:endParaRPr lang="en-US" dirty="0"/>
          </a:p>
          <a:p>
            <a:r>
              <a:rPr lang="hu-HU" dirty="0" err="1"/>
              <a:t>protestantská</a:t>
            </a:r>
            <a:r>
              <a:rPr lang="hu-HU" dirty="0"/>
              <a:t> </a:t>
            </a:r>
            <a:r>
              <a:rPr lang="hu-HU" dirty="0" err="1"/>
              <a:t>cirkev</a:t>
            </a:r>
            <a:r>
              <a:rPr lang="hu-HU" dirty="0"/>
              <a:t> </a:t>
            </a:r>
            <a:r>
              <a:rPr lang="hu-HU" dirty="0" err="1"/>
              <a:t>vo</a:t>
            </a:r>
            <a:r>
              <a:rPr lang="hu-HU" dirty="0"/>
              <a:t> </a:t>
            </a:r>
            <a:r>
              <a:rPr lang="hu-HU" dirty="0" err="1"/>
              <a:t>všeobecnosti</a:t>
            </a:r>
            <a:r>
              <a:rPr lang="hu-HU" dirty="0"/>
              <a:t> </a:t>
            </a:r>
            <a:r>
              <a:rPr lang="hu-HU" dirty="0" err="1"/>
              <a:t>nepodporuje</a:t>
            </a:r>
            <a:r>
              <a:rPr lang="hu-HU" dirty="0"/>
              <a:t> </a:t>
            </a:r>
            <a:r>
              <a:rPr lang="hu-HU" dirty="0" err="1"/>
              <a:t>zastavenie</a:t>
            </a:r>
            <a:r>
              <a:rPr lang="hu-HU" dirty="0"/>
              <a:t> </a:t>
            </a:r>
            <a:r>
              <a:rPr lang="hu-HU" dirty="0" err="1"/>
              <a:t>vedeckého</a:t>
            </a:r>
            <a:r>
              <a:rPr lang="hu-HU" dirty="0"/>
              <a:t> </a:t>
            </a:r>
            <a:r>
              <a:rPr lang="hu-HU" dirty="0" err="1"/>
              <a:t>výskumu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uznáva</a:t>
            </a:r>
            <a:r>
              <a:rPr lang="hu-HU" dirty="0"/>
              <a:t> </a:t>
            </a:r>
            <a:r>
              <a:rPr lang="hu-HU" dirty="0" err="1"/>
              <a:t>riziko</a:t>
            </a:r>
            <a:r>
              <a:rPr lang="hu-HU" dirty="0"/>
              <a:t> </a:t>
            </a:r>
            <a:r>
              <a:rPr lang="hu-HU" dirty="0" err="1"/>
              <a:t>porušovania</a:t>
            </a:r>
            <a:r>
              <a:rPr lang="hu-HU" dirty="0"/>
              <a:t> </a:t>
            </a:r>
            <a:r>
              <a:rPr lang="hu-HU" dirty="0" err="1"/>
              <a:t>ľudských</a:t>
            </a:r>
            <a:r>
              <a:rPr lang="hu-HU" dirty="0"/>
              <a:t> </a:t>
            </a:r>
            <a:r>
              <a:rPr lang="hu-HU" dirty="0" err="1"/>
              <a:t>práv</a:t>
            </a:r>
            <a:r>
              <a:rPr lang="hu-HU" dirty="0"/>
              <a:t> </a:t>
            </a:r>
            <a:r>
              <a:rPr lang="hu-HU" dirty="0" err="1"/>
              <a:t>pri</a:t>
            </a:r>
            <a:r>
              <a:rPr lang="hu-HU" dirty="0"/>
              <a:t> </a:t>
            </a:r>
            <a:r>
              <a:rPr lang="hu-HU" dirty="0" err="1"/>
              <a:t>výskume</a:t>
            </a:r>
            <a:r>
              <a:rPr lang="hu-HU" dirty="0"/>
              <a:t> </a:t>
            </a:r>
            <a:r>
              <a:rPr lang="hu-HU" dirty="0" err="1"/>
              <a:t>embryonálnych</a:t>
            </a:r>
            <a:r>
              <a:rPr lang="hu-HU" dirty="0"/>
              <a:t> </a:t>
            </a:r>
            <a:r>
              <a:rPr lang="hu-HU" dirty="0" err="1"/>
              <a:t>kmeňových</a:t>
            </a:r>
            <a:r>
              <a:rPr lang="hu-HU" dirty="0"/>
              <a:t> </a:t>
            </a:r>
            <a:r>
              <a:rPr lang="hu-HU" dirty="0" err="1"/>
              <a:t>buniek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72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e-DE" b="1" dirty="0"/>
              <a:t>2.4. In vitro </a:t>
            </a:r>
            <a:r>
              <a:rPr lang="de-DE" b="1" dirty="0" err="1"/>
              <a:t>fertilizácia</a:t>
            </a:r>
            <a:r>
              <a:rPr lang="de-DE" b="1" dirty="0"/>
              <a:t> (IVF</a:t>
            </a:r>
            <a:r>
              <a:rPr lang="de-DE" b="1" dirty="0" smtClean="0"/>
              <a:t>)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IVF </a:t>
            </a:r>
            <a:r>
              <a:rPr lang="hu-HU" dirty="0" err="1"/>
              <a:t>zahŕňa</a:t>
            </a:r>
            <a:r>
              <a:rPr lang="hu-HU" dirty="0"/>
              <a:t> </a:t>
            </a:r>
            <a:r>
              <a:rPr lang="hu-HU" dirty="0" err="1"/>
              <a:t>použitie</a:t>
            </a:r>
            <a:r>
              <a:rPr lang="hu-HU" dirty="0"/>
              <a:t> </a:t>
            </a:r>
            <a:r>
              <a:rPr lang="hu-HU" dirty="0" err="1"/>
              <a:t>hormónov</a:t>
            </a:r>
            <a:r>
              <a:rPr lang="hu-HU" dirty="0"/>
              <a:t> na </a:t>
            </a:r>
            <a:r>
              <a:rPr lang="hu-HU" dirty="0" err="1"/>
              <a:t>dozretie</a:t>
            </a:r>
            <a:r>
              <a:rPr lang="hu-HU" dirty="0"/>
              <a:t> </a:t>
            </a:r>
            <a:r>
              <a:rPr lang="hu-HU" dirty="0" err="1"/>
              <a:t>väčšieho</a:t>
            </a:r>
            <a:r>
              <a:rPr lang="hu-HU" dirty="0"/>
              <a:t> </a:t>
            </a:r>
            <a:r>
              <a:rPr lang="hu-HU" dirty="0" err="1"/>
              <a:t>počtu</a:t>
            </a:r>
            <a:r>
              <a:rPr lang="hu-HU" dirty="0"/>
              <a:t> </a:t>
            </a:r>
            <a:r>
              <a:rPr lang="hu-HU" dirty="0" err="1"/>
              <a:t>vajíčok</a:t>
            </a:r>
            <a:endParaRPr lang="en-US" dirty="0"/>
          </a:p>
          <a:p>
            <a:pPr lvl="0"/>
            <a:r>
              <a:rPr lang="hu-HU" dirty="0" err="1"/>
              <a:t>odobraté</a:t>
            </a:r>
            <a:r>
              <a:rPr lang="hu-HU" dirty="0"/>
              <a:t> </a:t>
            </a:r>
            <a:r>
              <a:rPr lang="hu-HU" dirty="0" err="1"/>
              <a:t>vajíčka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oplodnia</a:t>
            </a:r>
            <a:r>
              <a:rPr lang="hu-HU" dirty="0"/>
              <a:t> </a:t>
            </a:r>
            <a:r>
              <a:rPr lang="hu-HU" i="1" dirty="0" err="1"/>
              <a:t>in</a:t>
            </a:r>
            <a:r>
              <a:rPr lang="hu-HU" i="1" dirty="0"/>
              <a:t> vitro </a:t>
            </a:r>
            <a:r>
              <a:rPr lang="hu-HU" dirty="0"/>
              <a:t>(v </a:t>
            </a:r>
            <a:r>
              <a:rPr lang="hu-HU" dirty="0" err="1"/>
              <a:t>skúmavke</a:t>
            </a:r>
            <a:r>
              <a:rPr lang="hu-HU" dirty="0"/>
              <a:t>, </a:t>
            </a:r>
            <a:r>
              <a:rPr lang="hu-HU" dirty="0" err="1"/>
              <a:t>mimo</a:t>
            </a:r>
            <a:r>
              <a:rPr lang="hu-HU" dirty="0"/>
              <a:t> </a:t>
            </a:r>
            <a:r>
              <a:rPr lang="hu-HU" dirty="0" err="1"/>
              <a:t>živého</a:t>
            </a:r>
            <a:r>
              <a:rPr lang="hu-HU" dirty="0"/>
              <a:t> </a:t>
            </a:r>
            <a:r>
              <a:rPr lang="hu-HU" dirty="0" err="1"/>
              <a:t>tela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 err="1"/>
              <a:t>výsledné</a:t>
            </a:r>
            <a:r>
              <a:rPr lang="hu-HU" dirty="0"/>
              <a:t> </a:t>
            </a:r>
            <a:r>
              <a:rPr lang="hu-HU" dirty="0" err="1"/>
              <a:t>zygoty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ďalej</a:t>
            </a:r>
            <a:r>
              <a:rPr lang="hu-HU" dirty="0"/>
              <a:t> </a:t>
            </a:r>
            <a:r>
              <a:rPr lang="hu-HU" dirty="0" err="1"/>
              <a:t>vyvíjajú</a:t>
            </a:r>
            <a:r>
              <a:rPr lang="hu-HU" dirty="0"/>
              <a:t> v </a:t>
            </a:r>
            <a:r>
              <a:rPr lang="hu-HU" dirty="0" err="1"/>
              <a:t>inkubátore</a:t>
            </a:r>
            <a:r>
              <a:rPr lang="hu-HU" dirty="0"/>
              <a:t> a </a:t>
            </a:r>
            <a:r>
              <a:rPr lang="hu-HU" dirty="0" err="1"/>
              <a:t>kontrolujú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ich</a:t>
            </a:r>
            <a:r>
              <a:rPr lang="hu-HU" dirty="0"/>
              <a:t> </a:t>
            </a:r>
            <a:r>
              <a:rPr lang="hu-HU" dirty="0" err="1"/>
              <a:t>vlastnosti</a:t>
            </a:r>
            <a:endParaRPr lang="en-US" dirty="0"/>
          </a:p>
          <a:p>
            <a:pPr lvl="0"/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implantácii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miera</a:t>
            </a:r>
            <a:r>
              <a:rPr lang="hu-HU" dirty="0"/>
              <a:t> </a:t>
            </a:r>
            <a:r>
              <a:rPr lang="hu-HU" dirty="0" err="1"/>
              <a:t>prenosu</a:t>
            </a:r>
            <a:r>
              <a:rPr lang="hu-HU" dirty="0"/>
              <a:t> 40 %.</a:t>
            </a:r>
            <a:endParaRPr lang="en-US" dirty="0"/>
          </a:p>
          <a:p>
            <a:pPr lvl="0"/>
            <a:r>
              <a:rPr lang="hu-HU" dirty="0" err="1"/>
              <a:t>zvyšné</a:t>
            </a:r>
            <a:r>
              <a:rPr lang="hu-HU" dirty="0"/>
              <a:t> </a:t>
            </a:r>
            <a:r>
              <a:rPr lang="hu-HU" dirty="0" err="1"/>
              <a:t>embryá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môžu</a:t>
            </a:r>
            <a:r>
              <a:rPr lang="hu-HU" dirty="0"/>
              <a:t> </a:t>
            </a:r>
            <a:r>
              <a:rPr lang="hu-HU" dirty="0" err="1"/>
              <a:t>uskladniť</a:t>
            </a:r>
            <a:r>
              <a:rPr lang="hu-HU" dirty="0"/>
              <a:t> v </a:t>
            </a:r>
            <a:r>
              <a:rPr lang="hu-HU" dirty="0" err="1"/>
              <a:t>zmrazenom</a:t>
            </a:r>
            <a:r>
              <a:rPr lang="hu-HU" dirty="0"/>
              <a:t> </a:t>
            </a:r>
            <a:r>
              <a:rPr lang="hu-HU" dirty="0" err="1"/>
              <a:t>stave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budúce</a:t>
            </a:r>
            <a:r>
              <a:rPr lang="hu-HU" dirty="0"/>
              <a:t> </a:t>
            </a:r>
            <a:r>
              <a:rPr lang="hu-HU" dirty="0" err="1"/>
              <a:t>tehotenstvo</a:t>
            </a:r>
            <a:r>
              <a:rPr lang="hu-HU" dirty="0"/>
              <a:t>, </a:t>
            </a:r>
            <a:r>
              <a:rPr lang="hu-HU" dirty="0" err="1"/>
              <a:t>darovať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poskytnúť</a:t>
            </a:r>
            <a:r>
              <a:rPr lang="hu-HU" dirty="0"/>
              <a:t> na </a:t>
            </a:r>
            <a:r>
              <a:rPr lang="hu-HU" dirty="0" err="1"/>
              <a:t>výskumné</a:t>
            </a:r>
            <a:r>
              <a:rPr lang="hu-HU" dirty="0"/>
              <a:t> </a:t>
            </a:r>
            <a:r>
              <a:rPr lang="hu-HU" dirty="0" err="1"/>
              <a:t>účely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neexistuje</a:t>
            </a:r>
            <a:r>
              <a:rPr lang="hu-HU" dirty="0"/>
              <a:t> </a:t>
            </a:r>
            <a:r>
              <a:rPr lang="hu-HU" dirty="0" err="1"/>
              <a:t>žiadna</a:t>
            </a:r>
            <a:r>
              <a:rPr lang="hu-HU" dirty="0"/>
              <a:t> </a:t>
            </a:r>
            <a:r>
              <a:rPr lang="hu-HU" dirty="0" err="1"/>
              <a:t>etická</a:t>
            </a:r>
            <a:r>
              <a:rPr lang="hu-HU" dirty="0"/>
              <a:t> </a:t>
            </a:r>
            <a:r>
              <a:rPr lang="hu-HU" dirty="0" err="1"/>
              <a:t>námietka</a:t>
            </a:r>
            <a:r>
              <a:rPr lang="hu-HU" dirty="0"/>
              <a:t> </a:t>
            </a:r>
            <a:r>
              <a:rPr lang="hu-HU" dirty="0" err="1"/>
              <a:t>proti</a:t>
            </a:r>
            <a:r>
              <a:rPr lang="hu-HU" dirty="0"/>
              <a:t> </a:t>
            </a:r>
            <a:r>
              <a:rPr lang="hu-HU" dirty="0" err="1"/>
              <a:t>homologickému</a:t>
            </a:r>
            <a:r>
              <a:rPr lang="hu-HU" dirty="0"/>
              <a:t> </a:t>
            </a:r>
            <a:r>
              <a:rPr lang="hu-HU" dirty="0" err="1"/>
              <a:t>oplodneniu</a:t>
            </a:r>
            <a:r>
              <a:rPr lang="hu-HU" dirty="0"/>
              <a:t> </a:t>
            </a:r>
            <a:r>
              <a:rPr lang="hu-HU" i="1" dirty="0" err="1"/>
              <a:t>in</a:t>
            </a:r>
            <a:r>
              <a:rPr lang="hu-HU" i="1" dirty="0"/>
              <a:t> vivo </a:t>
            </a:r>
            <a:r>
              <a:rPr lang="hu-HU" dirty="0"/>
              <a:t>(v </a:t>
            </a:r>
            <a:r>
              <a:rPr lang="hu-HU" dirty="0" err="1"/>
              <a:t>živom</a:t>
            </a:r>
            <a:r>
              <a:rPr lang="hu-HU" dirty="0"/>
              <a:t> tele)</a:t>
            </a:r>
            <a:endParaRPr lang="en-US" dirty="0"/>
          </a:p>
          <a:p>
            <a:r>
              <a:rPr lang="hu-HU" dirty="0" err="1"/>
              <a:t>ktorí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proti</a:t>
            </a:r>
            <a:r>
              <a:rPr lang="hu-HU" dirty="0"/>
              <a:t> IVF, </a:t>
            </a:r>
            <a:r>
              <a:rPr lang="hu-HU" dirty="0" err="1"/>
              <a:t>rozlišujú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ponechaním</a:t>
            </a:r>
            <a:r>
              <a:rPr lang="hu-HU" dirty="0"/>
              <a:t> na </a:t>
            </a:r>
            <a:r>
              <a:rPr lang="hu-HU" dirty="0" err="1"/>
              <a:t>smrť</a:t>
            </a:r>
            <a:r>
              <a:rPr lang="hu-HU" dirty="0"/>
              <a:t> a </a:t>
            </a:r>
            <a:r>
              <a:rPr lang="hu-HU" dirty="0" err="1"/>
              <a:t>zabitím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9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7335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2.5. </a:t>
            </a:r>
            <a:r>
              <a:rPr lang="hu-HU" b="1" dirty="0" err="1"/>
              <a:t>Preimplantačná</a:t>
            </a:r>
            <a:r>
              <a:rPr lang="hu-HU" b="1" dirty="0"/>
              <a:t> </a:t>
            </a:r>
            <a:r>
              <a:rPr lang="hu-HU" b="1" dirty="0" err="1"/>
              <a:t>genetická</a:t>
            </a:r>
            <a:r>
              <a:rPr lang="hu-HU" b="1" dirty="0"/>
              <a:t> </a:t>
            </a:r>
            <a:r>
              <a:rPr lang="hu-HU" b="1" dirty="0" err="1"/>
              <a:t>diagnostika</a:t>
            </a:r>
            <a:r>
              <a:rPr lang="hu-HU" b="1" dirty="0"/>
              <a:t> (PGD</a:t>
            </a:r>
            <a:r>
              <a:rPr lang="hu-HU" b="1" dirty="0" smtClean="0"/>
              <a:t>)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vyšetrenie</a:t>
            </a:r>
            <a:r>
              <a:rPr lang="hu-HU" dirty="0"/>
              <a:t> </a:t>
            </a:r>
            <a:r>
              <a:rPr lang="hu-HU" dirty="0" err="1"/>
              <a:t>embrya</a:t>
            </a:r>
            <a:r>
              <a:rPr lang="hu-HU" dirty="0"/>
              <a:t> </a:t>
            </a:r>
            <a:r>
              <a:rPr lang="hu-HU" dirty="0" err="1"/>
              <a:t>pred</a:t>
            </a:r>
            <a:r>
              <a:rPr lang="hu-HU" dirty="0"/>
              <a:t> </a:t>
            </a:r>
            <a:r>
              <a:rPr lang="hu-HU" dirty="0" err="1"/>
              <a:t>implantáciou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maternice</a:t>
            </a:r>
            <a:endParaRPr lang="en-US" dirty="0"/>
          </a:p>
          <a:p>
            <a:pPr lvl="0"/>
            <a:r>
              <a:rPr lang="hu-HU" dirty="0" err="1"/>
              <a:t>povolené</a:t>
            </a:r>
            <a:r>
              <a:rPr lang="hu-HU" dirty="0"/>
              <a:t> len v </a:t>
            </a:r>
            <a:r>
              <a:rPr lang="hu-HU" dirty="0" err="1"/>
              <a:t>najranejšom</a:t>
            </a:r>
            <a:r>
              <a:rPr lang="hu-HU" dirty="0"/>
              <a:t> </a:t>
            </a:r>
            <a:r>
              <a:rPr lang="hu-HU" dirty="0" err="1"/>
              <a:t>štádiu</a:t>
            </a:r>
            <a:r>
              <a:rPr lang="hu-HU" dirty="0"/>
              <a:t> </a:t>
            </a:r>
            <a:r>
              <a:rPr lang="hu-HU" dirty="0" err="1"/>
              <a:t>embrya</a:t>
            </a:r>
            <a:r>
              <a:rPr lang="hu-HU" dirty="0"/>
              <a:t>, </a:t>
            </a:r>
            <a:r>
              <a:rPr lang="hu-HU" dirty="0" err="1"/>
              <a:t>pokiaľ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bunky</a:t>
            </a:r>
            <a:r>
              <a:rPr lang="hu-HU" dirty="0"/>
              <a:t> </a:t>
            </a:r>
            <a:r>
              <a:rPr lang="hu-HU" dirty="0" err="1"/>
              <a:t>totipotentné</a:t>
            </a:r>
            <a:r>
              <a:rPr lang="hu-HU" dirty="0"/>
              <a:t> (</a:t>
            </a:r>
            <a:r>
              <a:rPr lang="hu-HU" dirty="0" err="1"/>
              <a:t>schopné</a:t>
            </a:r>
            <a:r>
              <a:rPr lang="hu-HU" dirty="0"/>
              <a:t> </a:t>
            </a:r>
            <a:r>
              <a:rPr lang="hu-HU" dirty="0" err="1"/>
              <a:t>všestranného</a:t>
            </a:r>
            <a:r>
              <a:rPr lang="hu-HU" dirty="0"/>
              <a:t> </a:t>
            </a:r>
            <a:r>
              <a:rPr lang="hu-HU" dirty="0" err="1"/>
              <a:t>vývoja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 err="1"/>
              <a:t>etický</a:t>
            </a:r>
            <a:r>
              <a:rPr lang="hu-HU" dirty="0"/>
              <a:t> </a:t>
            </a:r>
            <a:r>
              <a:rPr lang="hu-HU" dirty="0" err="1"/>
              <a:t>problém</a:t>
            </a:r>
            <a:r>
              <a:rPr lang="hu-HU" dirty="0"/>
              <a:t> </a:t>
            </a:r>
            <a:r>
              <a:rPr lang="hu-HU" dirty="0" err="1"/>
              <a:t>selekcie</a:t>
            </a:r>
            <a:r>
              <a:rPr lang="hu-HU" dirty="0"/>
              <a:t>, </a:t>
            </a:r>
            <a:r>
              <a:rPr lang="hu-HU" dirty="0" err="1"/>
              <a:t>pri</a:t>
            </a:r>
            <a:r>
              <a:rPr lang="hu-HU" dirty="0"/>
              <a:t> </a:t>
            </a:r>
            <a:r>
              <a:rPr lang="hu-HU" dirty="0" err="1"/>
              <a:t>ktorej</a:t>
            </a:r>
            <a:r>
              <a:rPr lang="hu-HU" dirty="0"/>
              <a:t> </a:t>
            </a:r>
            <a:r>
              <a:rPr lang="hu-HU" dirty="0" err="1"/>
              <a:t>lekár</a:t>
            </a:r>
            <a:r>
              <a:rPr lang="hu-HU" dirty="0"/>
              <a:t> </a:t>
            </a:r>
            <a:r>
              <a:rPr lang="hu-HU" dirty="0" err="1"/>
              <a:t>rozhoduje</a:t>
            </a:r>
            <a:r>
              <a:rPr lang="hu-HU" dirty="0"/>
              <a:t> o </a:t>
            </a:r>
            <a:r>
              <a:rPr lang="hu-HU" dirty="0" err="1"/>
              <a:t>živote</a:t>
            </a:r>
            <a:r>
              <a:rPr lang="hu-HU" dirty="0"/>
              <a:t> </a:t>
            </a:r>
            <a:r>
              <a:rPr lang="hu-HU" dirty="0" err="1"/>
              <a:t>embrya</a:t>
            </a:r>
            <a:endParaRPr lang="en-US" dirty="0"/>
          </a:p>
          <a:p>
            <a:pPr lvl="0"/>
            <a:r>
              <a:rPr lang="hu-HU" dirty="0" err="1"/>
              <a:t>ničenie</a:t>
            </a:r>
            <a:r>
              <a:rPr lang="hu-HU" dirty="0"/>
              <a:t> </a:t>
            </a:r>
            <a:r>
              <a:rPr lang="hu-HU" dirty="0" err="1"/>
              <a:t>nadbytočných</a:t>
            </a:r>
            <a:r>
              <a:rPr lang="hu-HU" dirty="0"/>
              <a:t> </a:t>
            </a:r>
            <a:r>
              <a:rPr lang="hu-HU" dirty="0" err="1"/>
              <a:t>embryí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vykonáva</a:t>
            </a:r>
            <a:r>
              <a:rPr lang="hu-HU" dirty="0"/>
              <a:t> </a:t>
            </a:r>
            <a:r>
              <a:rPr lang="hu-HU" dirty="0" err="1"/>
              <a:t>zámerne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účelom</a:t>
            </a:r>
            <a:r>
              <a:rPr lang="hu-HU" dirty="0"/>
              <a:t> </a:t>
            </a:r>
            <a:r>
              <a:rPr lang="hu-HU" dirty="0" err="1"/>
              <a:t>zisku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neexistuje</a:t>
            </a:r>
            <a:r>
              <a:rPr lang="hu-HU" dirty="0"/>
              <a:t> </a:t>
            </a:r>
            <a:r>
              <a:rPr lang="hu-HU" dirty="0" err="1"/>
              <a:t>právo</a:t>
            </a:r>
            <a:r>
              <a:rPr lang="hu-HU" dirty="0"/>
              <a:t> na </a:t>
            </a:r>
            <a:r>
              <a:rPr lang="hu-HU" dirty="0" err="1"/>
              <a:t>zdravé</a:t>
            </a:r>
            <a:r>
              <a:rPr lang="hu-HU" dirty="0"/>
              <a:t> </a:t>
            </a:r>
            <a:r>
              <a:rPr lang="hu-HU" dirty="0" err="1"/>
              <a:t>dieťa</a:t>
            </a:r>
            <a:endParaRPr lang="en-US" dirty="0"/>
          </a:p>
          <a:p>
            <a:r>
              <a:rPr lang="hu-HU" dirty="0" err="1"/>
              <a:t>túžba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zdravom</a:t>
            </a:r>
            <a:r>
              <a:rPr lang="hu-HU" dirty="0"/>
              <a:t> </a:t>
            </a:r>
            <a:r>
              <a:rPr lang="hu-HU" dirty="0" err="1"/>
              <a:t>dieťati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nemala</a:t>
            </a:r>
            <a:r>
              <a:rPr lang="hu-HU" dirty="0"/>
              <a:t> </a:t>
            </a:r>
            <a:r>
              <a:rPr lang="hu-HU" dirty="0" err="1"/>
              <a:t>mať</a:t>
            </a:r>
            <a:r>
              <a:rPr lang="hu-HU" dirty="0"/>
              <a:t> </a:t>
            </a:r>
            <a:r>
              <a:rPr lang="hu-HU" dirty="0" err="1"/>
              <a:t>prednosť</a:t>
            </a:r>
            <a:r>
              <a:rPr lang="hu-HU" dirty="0"/>
              <a:t> </a:t>
            </a:r>
            <a:r>
              <a:rPr lang="hu-HU" dirty="0" err="1"/>
              <a:t>pred</a:t>
            </a:r>
            <a:r>
              <a:rPr lang="hu-HU" dirty="0"/>
              <a:t> </a:t>
            </a:r>
            <a:r>
              <a:rPr lang="hu-HU" dirty="0" err="1"/>
              <a:t>právom</a:t>
            </a:r>
            <a:r>
              <a:rPr lang="hu-HU" dirty="0"/>
              <a:t> </a:t>
            </a:r>
            <a:r>
              <a:rPr lang="hu-HU" dirty="0" err="1"/>
              <a:t>embrya</a:t>
            </a:r>
            <a:r>
              <a:rPr lang="hu-HU" dirty="0"/>
              <a:t> na </a:t>
            </a:r>
            <a:r>
              <a:rPr lang="hu-HU" dirty="0" err="1"/>
              <a:t>život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9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2.6. </a:t>
            </a:r>
            <a:r>
              <a:rPr lang="hu-HU" b="1" dirty="0" err="1"/>
              <a:t>Prenatálna</a:t>
            </a:r>
            <a:r>
              <a:rPr lang="hu-HU" b="1" dirty="0"/>
              <a:t> </a:t>
            </a:r>
            <a:r>
              <a:rPr lang="hu-HU" b="1" dirty="0" err="1"/>
              <a:t>diagnostika</a:t>
            </a:r>
            <a:r>
              <a:rPr lang="hu-HU" b="1" dirty="0"/>
              <a:t> (PND</a:t>
            </a:r>
            <a:r>
              <a:rPr lang="hu-HU" b="1" dirty="0" smtClean="0"/>
              <a:t>)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na </a:t>
            </a:r>
            <a:r>
              <a:rPr lang="hu-HU" dirty="0" err="1"/>
              <a:t>zistenie</a:t>
            </a:r>
            <a:r>
              <a:rPr lang="hu-HU" dirty="0"/>
              <a:t> </a:t>
            </a:r>
            <a:r>
              <a:rPr lang="hu-HU" dirty="0" err="1"/>
              <a:t>abnormálneho</a:t>
            </a:r>
            <a:r>
              <a:rPr lang="hu-HU" dirty="0"/>
              <a:t> </a:t>
            </a:r>
            <a:r>
              <a:rPr lang="hu-HU" dirty="0" err="1"/>
              <a:t>vývoja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poruchy</a:t>
            </a:r>
            <a:r>
              <a:rPr lang="hu-HU" dirty="0"/>
              <a:t> </a:t>
            </a:r>
            <a:r>
              <a:rPr lang="hu-HU" dirty="0" err="1"/>
              <a:t>plodu</a:t>
            </a:r>
            <a:endParaRPr lang="en-US" dirty="0"/>
          </a:p>
          <a:p>
            <a:pPr lvl="0"/>
            <a:r>
              <a:rPr lang="hu-HU" dirty="0" err="1"/>
              <a:t>štandardom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dnes</a:t>
            </a:r>
            <a:r>
              <a:rPr lang="hu-HU" dirty="0"/>
              <a:t> </a:t>
            </a:r>
            <a:r>
              <a:rPr lang="hu-HU" dirty="0" err="1"/>
              <a:t>ultrazvukové</a:t>
            </a:r>
            <a:r>
              <a:rPr lang="hu-HU" dirty="0"/>
              <a:t> </a:t>
            </a:r>
            <a:r>
              <a:rPr lang="hu-HU" dirty="0" err="1"/>
              <a:t>vyšetrenie</a:t>
            </a:r>
            <a:endParaRPr lang="en-US" dirty="0"/>
          </a:p>
          <a:p>
            <a:pPr lvl="0"/>
            <a:r>
              <a:rPr lang="hu-HU" dirty="0" err="1"/>
              <a:t>takzvaný</a:t>
            </a:r>
            <a:r>
              <a:rPr lang="hu-HU" dirty="0"/>
              <a:t> </a:t>
            </a:r>
            <a:r>
              <a:rPr lang="hu-HU" dirty="0" err="1"/>
              <a:t>trojitý</a:t>
            </a:r>
            <a:r>
              <a:rPr lang="hu-HU" dirty="0"/>
              <a:t> test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tiež</a:t>
            </a:r>
            <a:r>
              <a:rPr lang="hu-HU" dirty="0"/>
              <a:t>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rizika</a:t>
            </a:r>
            <a:endParaRPr lang="en-US" dirty="0"/>
          </a:p>
          <a:p>
            <a:pPr lvl="0"/>
            <a:r>
              <a:rPr lang="hu-HU" dirty="0" err="1"/>
              <a:t>môže</a:t>
            </a:r>
            <a:r>
              <a:rPr lang="hu-HU" dirty="0"/>
              <a:t> v </a:t>
            </a:r>
            <a:r>
              <a:rPr lang="hu-HU" dirty="0" err="1"/>
              <a:t>mnohých</a:t>
            </a:r>
            <a:r>
              <a:rPr lang="hu-HU" dirty="0"/>
              <a:t> </a:t>
            </a:r>
            <a:r>
              <a:rPr lang="hu-HU" dirty="0" err="1"/>
              <a:t>prípadoch</a:t>
            </a:r>
            <a:r>
              <a:rPr lang="hu-HU" dirty="0"/>
              <a:t> </a:t>
            </a:r>
            <a:r>
              <a:rPr lang="hu-HU" dirty="0" err="1"/>
              <a:t>vyvolať</a:t>
            </a:r>
            <a:r>
              <a:rPr lang="hu-HU" dirty="0"/>
              <a:t> </a:t>
            </a:r>
            <a:r>
              <a:rPr lang="hu-HU" dirty="0" err="1"/>
              <a:t>invazívne</a:t>
            </a:r>
            <a:r>
              <a:rPr lang="hu-HU" dirty="0"/>
              <a:t> </a:t>
            </a:r>
            <a:r>
              <a:rPr lang="hu-HU" dirty="0" err="1"/>
              <a:t>testy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invazívna</a:t>
            </a:r>
            <a:r>
              <a:rPr lang="hu-HU" dirty="0"/>
              <a:t> PND </a:t>
            </a:r>
            <a:r>
              <a:rPr lang="hu-HU" dirty="0" err="1"/>
              <a:t>zahŕňa</a:t>
            </a:r>
            <a:r>
              <a:rPr lang="hu-HU" dirty="0"/>
              <a:t> </a:t>
            </a:r>
            <a:r>
              <a:rPr lang="hu-HU" dirty="0" err="1"/>
              <a:t>odobratie</a:t>
            </a:r>
            <a:r>
              <a:rPr lang="hu-HU" dirty="0"/>
              <a:t> </a:t>
            </a:r>
            <a:r>
              <a:rPr lang="hu-HU" dirty="0" err="1"/>
              <a:t>buniek</a:t>
            </a:r>
            <a:r>
              <a:rPr lang="hu-HU" dirty="0"/>
              <a:t> </a:t>
            </a:r>
            <a:r>
              <a:rPr lang="hu-HU" dirty="0" err="1"/>
              <a:t>dieťaťa</a:t>
            </a:r>
            <a:r>
              <a:rPr lang="hu-HU" dirty="0"/>
              <a:t> - </a:t>
            </a:r>
            <a:r>
              <a:rPr lang="hu-HU" dirty="0" err="1"/>
              <a:t>tieto</a:t>
            </a:r>
            <a:r>
              <a:rPr lang="hu-HU" dirty="0"/>
              <a:t> </a:t>
            </a:r>
            <a:r>
              <a:rPr lang="hu-HU" dirty="0" err="1"/>
              <a:t>zákroky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bolestivé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nesú</a:t>
            </a:r>
            <a:r>
              <a:rPr lang="hu-HU" dirty="0"/>
              <a:t> </a:t>
            </a:r>
            <a:r>
              <a:rPr lang="hu-HU" dirty="0" err="1"/>
              <a:t>riziko</a:t>
            </a:r>
            <a:r>
              <a:rPr lang="hu-HU" dirty="0"/>
              <a:t> </a:t>
            </a:r>
            <a:r>
              <a:rPr lang="hu-HU" dirty="0" err="1"/>
              <a:t>predčasného</a:t>
            </a:r>
            <a:r>
              <a:rPr lang="hu-HU" dirty="0"/>
              <a:t> </a:t>
            </a:r>
            <a:r>
              <a:rPr lang="hu-HU" dirty="0" err="1"/>
              <a:t>pôrodu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potratu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14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err="1" smtClean="0"/>
              <a:t>intervencia</a:t>
            </a:r>
            <a:r>
              <a:rPr lang="hu-HU" dirty="0" smtClean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mať</a:t>
            </a:r>
            <a:r>
              <a:rPr lang="hu-HU" dirty="0"/>
              <a:t> </a:t>
            </a:r>
            <a:r>
              <a:rPr lang="hu-HU" dirty="0" err="1"/>
              <a:t>tri</a:t>
            </a:r>
            <a:r>
              <a:rPr lang="hu-HU" dirty="0"/>
              <a:t> </a:t>
            </a:r>
            <a:r>
              <a:rPr lang="hu-HU" dirty="0" err="1"/>
              <a:t>formy</a:t>
            </a:r>
            <a:r>
              <a:rPr lang="hu-HU" dirty="0"/>
              <a:t>: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a</a:t>
            </a:r>
            <a:r>
              <a:rPr lang="hu-HU" dirty="0" err="1" smtClean="0"/>
              <a:t>mniocentéza</a:t>
            </a:r>
            <a:r>
              <a:rPr lang="hu-HU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sk-SK" dirty="0"/>
              <a:t>o</a:t>
            </a:r>
            <a:r>
              <a:rPr lang="sk-SK" dirty="0" smtClean="0"/>
              <a:t>dber </a:t>
            </a:r>
            <a:r>
              <a:rPr lang="sk-SK" dirty="0" err="1"/>
              <a:t>choriových</a:t>
            </a:r>
            <a:r>
              <a:rPr lang="sk-SK" dirty="0"/>
              <a:t> klkov 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kordocentéza</a:t>
            </a:r>
            <a:r>
              <a:rPr lang="hu-HU" dirty="0"/>
              <a:t> 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hu-HU" dirty="0" err="1"/>
              <a:t>etický</a:t>
            </a:r>
            <a:r>
              <a:rPr lang="hu-HU" dirty="0"/>
              <a:t> </a:t>
            </a:r>
            <a:r>
              <a:rPr lang="hu-HU" dirty="0" err="1"/>
              <a:t>problém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spoločnosť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čoraz</a:t>
            </a:r>
            <a:r>
              <a:rPr lang="hu-HU" dirty="0"/>
              <a:t> </a:t>
            </a:r>
            <a:r>
              <a:rPr lang="hu-HU" dirty="0" err="1"/>
              <a:t>menej</a:t>
            </a:r>
            <a:r>
              <a:rPr lang="hu-HU" dirty="0"/>
              <a:t> </a:t>
            </a:r>
            <a:r>
              <a:rPr lang="hu-HU" dirty="0" err="1"/>
              <a:t>ochotná</a:t>
            </a:r>
            <a:r>
              <a:rPr lang="hu-HU" dirty="0"/>
              <a:t> </a:t>
            </a:r>
            <a:r>
              <a:rPr lang="hu-HU" dirty="0" err="1"/>
              <a:t>financovať</a:t>
            </a:r>
            <a:r>
              <a:rPr lang="hu-HU" dirty="0"/>
              <a:t> </a:t>
            </a:r>
            <a:r>
              <a:rPr lang="hu-HU" dirty="0" err="1"/>
              <a:t>deti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zdravotným</a:t>
            </a:r>
            <a:r>
              <a:rPr lang="hu-HU" dirty="0"/>
              <a:t> </a:t>
            </a:r>
            <a:r>
              <a:rPr lang="hu-HU" dirty="0" err="1" smtClean="0"/>
              <a:t>postihnutím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hu-HU" dirty="0" err="1"/>
              <a:t>kresťanská</a:t>
            </a:r>
            <a:r>
              <a:rPr lang="hu-HU" dirty="0"/>
              <a:t> etika </a:t>
            </a:r>
            <a:r>
              <a:rPr lang="hu-HU" dirty="0" err="1"/>
              <a:t>nemôže</a:t>
            </a:r>
            <a:r>
              <a:rPr lang="hu-HU" dirty="0"/>
              <a:t> </a:t>
            </a:r>
            <a:r>
              <a:rPr lang="hu-HU" dirty="0" err="1"/>
              <a:t>súhlasiť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zabitím</a:t>
            </a:r>
            <a:r>
              <a:rPr lang="hu-HU" dirty="0"/>
              <a:t> </a:t>
            </a:r>
            <a:r>
              <a:rPr lang="hu-HU" dirty="0" err="1"/>
              <a:t>plodu</a:t>
            </a:r>
            <a:r>
              <a:rPr lang="hu-HU" dirty="0"/>
              <a:t>, </a:t>
            </a:r>
            <a:r>
              <a:rPr lang="hu-HU" dirty="0" err="1"/>
              <a:t>pokiaľ</a:t>
            </a:r>
            <a:r>
              <a:rPr lang="hu-HU" dirty="0"/>
              <a:t> </a:t>
            </a:r>
            <a:r>
              <a:rPr lang="hu-HU" dirty="0" err="1"/>
              <a:t>tehotenstvo</a:t>
            </a:r>
            <a:r>
              <a:rPr lang="hu-HU" dirty="0"/>
              <a:t> </a:t>
            </a:r>
            <a:r>
              <a:rPr lang="hu-HU" dirty="0" err="1"/>
              <a:t>priamo</a:t>
            </a:r>
            <a:r>
              <a:rPr lang="hu-HU" dirty="0"/>
              <a:t> </a:t>
            </a:r>
            <a:r>
              <a:rPr lang="hu-HU" dirty="0" err="1"/>
              <a:t>neohrozuje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matky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>
                <a:effectLst/>
              </a:rPr>
              <a:t>Ľudské embryo a jeho nepriatelia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2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96</TotalTime>
  <Words>714</Words>
  <Application>Microsoft Office PowerPoint</Application>
  <PresentationFormat>Prezentácia na obrazovke (4:3)</PresentationFormat>
  <Paragraphs>119</Paragraphs>
  <Slides>15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6" baseType="lpstr">
      <vt:lpstr>Papier</vt:lpstr>
      <vt:lpstr>Ľudské embryo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  <vt:lpstr>Ľudské embryo a jeho nepriatelia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 emberi embrió és ellenségei</dc:title>
  <dc:creator>user</dc:creator>
  <cp:lastModifiedBy>user</cp:lastModifiedBy>
  <cp:revision>6</cp:revision>
  <dcterms:created xsi:type="dcterms:W3CDTF">2023-12-22T14:01:55Z</dcterms:created>
  <dcterms:modified xsi:type="dcterms:W3CDTF">2024-01-03T16:17:33Z</dcterms:modified>
</cp:coreProperties>
</file>