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k-SK" smtClean="0"/>
              <a:t>Upravte štýl predlohy podnadpisov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2. 1. 2024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2. 1. 2024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2. 1. 2024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2. 1. 2024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2. 1. 2024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2. 1. 2024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2. 1. 2024</a:t>
            </a:fld>
            <a:endParaRPr lang="sk-S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2. 1. 2024</a:t>
            </a:fld>
            <a:endParaRPr lang="sk-S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2. 1. 2024</a:t>
            </a:fld>
            <a:endParaRPr lang="sk-S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2. 1. 2024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k-SK" smtClean="0"/>
              <a:t>Ak chcete pridať obrázok, kliknite na ikonu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2. 1. 2024</a:t>
            </a:fld>
            <a:endParaRPr lang="sk-S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sk-S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sk-S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BF92E2F3-A957-4897-AE39-228CC061DCDB}" type="datetimeFigureOut">
              <a:rPr lang="sk-SK" smtClean="0"/>
              <a:t>2. 1. 2024</a:t>
            </a:fld>
            <a:endParaRPr lang="sk-S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hu-HU" dirty="0"/>
              <a:t>Kritika </a:t>
            </a:r>
            <a:r>
              <a:rPr lang="hu-HU" dirty="0" err="1"/>
              <a:t>tradičného</a:t>
            </a:r>
            <a:r>
              <a:rPr lang="hu-HU" dirty="0"/>
              <a:t> </a:t>
            </a:r>
            <a:r>
              <a:rPr lang="hu-HU" dirty="0" err="1"/>
              <a:t>étosu</a:t>
            </a:r>
            <a:endParaRPr lang="en-US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891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/>
              <a:t>Kritika </a:t>
            </a:r>
            <a:r>
              <a:rPr lang="hu-HU" dirty="0" err="1"/>
              <a:t>tradičného</a:t>
            </a:r>
            <a:r>
              <a:rPr lang="hu-HU" dirty="0"/>
              <a:t> </a:t>
            </a:r>
            <a:r>
              <a:rPr lang="hu-HU" dirty="0" err="1"/>
              <a:t>étosu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lvl="0" indent="0">
              <a:buNone/>
            </a:pPr>
            <a:r>
              <a:rPr lang="hu-HU" b="1" dirty="0" smtClean="0"/>
              <a:t>1. </a:t>
            </a:r>
            <a:r>
              <a:rPr lang="de-DE" b="1" dirty="0" err="1" smtClean="0"/>
              <a:t>Kultúrna</a:t>
            </a:r>
            <a:r>
              <a:rPr lang="de-DE" b="1" dirty="0" smtClean="0"/>
              <a:t> </a:t>
            </a:r>
            <a:r>
              <a:rPr lang="de-DE" b="1" dirty="0" err="1"/>
              <a:t>revolúcia</a:t>
            </a:r>
            <a:r>
              <a:rPr lang="de-DE" b="1" dirty="0"/>
              <a:t> z </a:t>
            </a:r>
            <a:r>
              <a:rPr lang="de-DE" b="1" dirty="0" err="1"/>
              <a:t>roku</a:t>
            </a:r>
            <a:r>
              <a:rPr lang="de-DE" b="1" dirty="0"/>
              <a:t> 1968</a:t>
            </a:r>
            <a:endParaRPr lang="en-US" b="1" dirty="0"/>
          </a:p>
          <a:p>
            <a:pPr marL="114300" indent="0">
              <a:buNone/>
            </a:pPr>
            <a:r>
              <a:rPr lang="hu-HU" b="1" dirty="0"/>
              <a:t> </a:t>
            </a:r>
            <a:endParaRPr lang="en-US" dirty="0"/>
          </a:p>
          <a:p>
            <a:pPr marL="114300" indent="0">
              <a:buNone/>
            </a:pPr>
            <a:r>
              <a:rPr lang="hu-HU" b="1" dirty="0"/>
              <a:t>1.1. </a:t>
            </a:r>
            <a:r>
              <a:rPr lang="hu-HU" b="1" dirty="0" err="1"/>
              <a:t>Marxistické</a:t>
            </a:r>
            <a:r>
              <a:rPr lang="hu-HU" b="1" dirty="0"/>
              <a:t> </a:t>
            </a:r>
            <a:r>
              <a:rPr lang="hu-HU" b="1" dirty="0" err="1"/>
              <a:t>pozadie</a:t>
            </a:r>
            <a:endParaRPr lang="en-US" b="1" dirty="0"/>
          </a:p>
          <a:p>
            <a:pPr lvl="0"/>
            <a:r>
              <a:rPr lang="hu-HU" dirty="0" smtClean="0"/>
              <a:t>v </a:t>
            </a:r>
            <a:r>
              <a:rPr lang="hu-HU" dirty="0" err="1"/>
              <a:t>polovici</a:t>
            </a:r>
            <a:r>
              <a:rPr lang="hu-HU" dirty="0"/>
              <a:t> 20. </a:t>
            </a:r>
            <a:r>
              <a:rPr lang="hu-HU" dirty="0" err="1"/>
              <a:t>storočia</a:t>
            </a:r>
            <a:r>
              <a:rPr lang="hu-HU" dirty="0"/>
              <a:t> </a:t>
            </a:r>
            <a:r>
              <a:rPr lang="hu-HU" dirty="0" err="1"/>
              <a:t>mnohé</a:t>
            </a:r>
            <a:r>
              <a:rPr lang="hu-HU" dirty="0"/>
              <a:t> </a:t>
            </a:r>
            <a:r>
              <a:rPr lang="hu-HU" dirty="0" err="1"/>
              <a:t>ženy</a:t>
            </a:r>
            <a:r>
              <a:rPr lang="hu-HU" dirty="0"/>
              <a:t> </a:t>
            </a:r>
            <a:r>
              <a:rPr lang="hu-HU" dirty="0" err="1"/>
              <a:t>nemali</a:t>
            </a:r>
            <a:r>
              <a:rPr lang="hu-HU" dirty="0"/>
              <a:t> </a:t>
            </a:r>
            <a:r>
              <a:rPr lang="hu-HU" dirty="0" err="1"/>
              <a:t>platené</a:t>
            </a:r>
            <a:r>
              <a:rPr lang="hu-HU" dirty="0"/>
              <a:t> </a:t>
            </a:r>
            <a:r>
              <a:rPr lang="hu-HU" dirty="0" err="1"/>
              <a:t>zamestnanie</a:t>
            </a:r>
            <a:r>
              <a:rPr lang="hu-HU" dirty="0"/>
              <a:t> a v </a:t>
            </a:r>
            <a:r>
              <a:rPr lang="hu-HU" dirty="0" err="1"/>
              <a:t>niektorých</a:t>
            </a:r>
            <a:r>
              <a:rPr lang="hu-HU" dirty="0"/>
              <a:t> </a:t>
            </a:r>
            <a:r>
              <a:rPr lang="hu-HU" dirty="0" err="1"/>
              <a:t>krajinách</a:t>
            </a:r>
            <a:r>
              <a:rPr lang="hu-HU" dirty="0"/>
              <a:t> </a:t>
            </a:r>
            <a:r>
              <a:rPr lang="hu-HU" dirty="0" err="1"/>
              <a:t>nemali</a:t>
            </a:r>
            <a:r>
              <a:rPr lang="hu-HU" dirty="0"/>
              <a:t> </a:t>
            </a:r>
            <a:r>
              <a:rPr lang="hu-HU" dirty="0" err="1"/>
              <a:t>ani</a:t>
            </a:r>
            <a:r>
              <a:rPr lang="hu-HU" dirty="0"/>
              <a:t> </a:t>
            </a:r>
            <a:r>
              <a:rPr lang="hu-HU" dirty="0" err="1"/>
              <a:t>volebné</a:t>
            </a:r>
            <a:r>
              <a:rPr lang="hu-HU" dirty="0"/>
              <a:t> </a:t>
            </a:r>
            <a:r>
              <a:rPr lang="hu-HU" dirty="0" err="1"/>
              <a:t>právo</a:t>
            </a:r>
            <a:endParaRPr lang="en-US" dirty="0"/>
          </a:p>
          <a:p>
            <a:pPr lvl="0"/>
            <a:r>
              <a:rPr lang="hu-HU" dirty="0" err="1"/>
              <a:t>po</a:t>
            </a:r>
            <a:r>
              <a:rPr lang="hu-HU" dirty="0"/>
              <a:t> </a:t>
            </a:r>
            <a:r>
              <a:rPr lang="hu-HU" dirty="0" err="1"/>
              <a:t>druhej</a:t>
            </a:r>
            <a:r>
              <a:rPr lang="hu-HU" dirty="0"/>
              <a:t> </a:t>
            </a:r>
            <a:r>
              <a:rPr lang="hu-HU" dirty="0" err="1"/>
              <a:t>svetovej</a:t>
            </a:r>
            <a:r>
              <a:rPr lang="hu-HU" dirty="0"/>
              <a:t> </a:t>
            </a:r>
            <a:r>
              <a:rPr lang="hu-HU" dirty="0" err="1"/>
              <a:t>vojne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zdá</a:t>
            </a:r>
            <a:r>
              <a:rPr lang="hu-HU" dirty="0"/>
              <a:t>, </a:t>
            </a:r>
            <a:r>
              <a:rPr lang="hu-HU" dirty="0" err="1"/>
              <a:t>že</a:t>
            </a:r>
            <a:r>
              <a:rPr lang="hu-HU" dirty="0"/>
              <a:t> </a:t>
            </a:r>
            <a:r>
              <a:rPr lang="hu-HU" dirty="0" err="1"/>
              <a:t>tradičný</a:t>
            </a:r>
            <a:r>
              <a:rPr lang="hu-HU" dirty="0"/>
              <a:t> </a:t>
            </a:r>
            <a:r>
              <a:rPr lang="hu-HU" dirty="0" err="1"/>
              <a:t>spôsob</a:t>
            </a:r>
            <a:r>
              <a:rPr lang="hu-HU" dirty="0"/>
              <a:t> </a:t>
            </a:r>
            <a:r>
              <a:rPr lang="hu-HU" dirty="0" err="1"/>
              <a:t>života</a:t>
            </a:r>
            <a:r>
              <a:rPr lang="hu-HU" dirty="0"/>
              <a:t> </a:t>
            </a:r>
            <a:r>
              <a:rPr lang="hu-HU" dirty="0" err="1"/>
              <a:t>buržoázie</a:t>
            </a:r>
            <a:r>
              <a:rPr lang="hu-HU" dirty="0"/>
              <a:t> </a:t>
            </a:r>
            <a:r>
              <a:rPr lang="hu-HU" dirty="0" err="1"/>
              <a:t>prežil</a:t>
            </a:r>
            <a:r>
              <a:rPr lang="hu-HU" dirty="0"/>
              <a:t>, </a:t>
            </a:r>
            <a:r>
              <a:rPr lang="hu-HU" dirty="0" err="1"/>
              <a:t>ale</a:t>
            </a:r>
            <a:r>
              <a:rPr lang="hu-HU" dirty="0"/>
              <a:t> </a:t>
            </a:r>
            <a:r>
              <a:rPr lang="hu-HU" dirty="0" err="1"/>
              <a:t>došlo</a:t>
            </a:r>
            <a:r>
              <a:rPr lang="hu-HU" dirty="0"/>
              <a:t> k </a:t>
            </a:r>
            <a:r>
              <a:rPr lang="hu-HU" dirty="0" err="1"/>
              <a:t>strate</a:t>
            </a:r>
            <a:r>
              <a:rPr lang="hu-HU" dirty="0"/>
              <a:t> </a:t>
            </a:r>
            <a:r>
              <a:rPr lang="hu-HU" dirty="0" err="1"/>
              <a:t>orientácie</a:t>
            </a:r>
            <a:endParaRPr lang="en-US" dirty="0"/>
          </a:p>
          <a:p>
            <a:pPr lvl="0"/>
            <a:r>
              <a:rPr lang="hu-HU" dirty="0" err="1"/>
              <a:t>Po</a:t>
            </a:r>
            <a:r>
              <a:rPr lang="hu-HU" dirty="0"/>
              <a:t> </a:t>
            </a:r>
            <a:r>
              <a:rPr lang="hu-HU" dirty="0" err="1"/>
              <a:t>kultúrnej</a:t>
            </a:r>
            <a:r>
              <a:rPr lang="hu-HU" dirty="0"/>
              <a:t> </a:t>
            </a:r>
            <a:r>
              <a:rPr lang="hu-HU" dirty="0" err="1"/>
              <a:t>revolúcii</a:t>
            </a:r>
            <a:r>
              <a:rPr lang="hu-HU" dirty="0"/>
              <a:t> v </a:t>
            </a:r>
            <a:r>
              <a:rPr lang="hu-HU" dirty="0" err="1"/>
              <a:t>roku</a:t>
            </a:r>
            <a:r>
              <a:rPr lang="hu-HU" dirty="0"/>
              <a:t> 1968 </a:t>
            </a:r>
            <a:r>
              <a:rPr lang="hu-HU" dirty="0" err="1"/>
              <a:t>boli</a:t>
            </a:r>
            <a:r>
              <a:rPr lang="hu-HU" dirty="0"/>
              <a:t> </a:t>
            </a:r>
            <a:r>
              <a:rPr lang="hu-HU" dirty="0" err="1"/>
              <a:t>definitívne</a:t>
            </a:r>
            <a:r>
              <a:rPr lang="hu-HU" dirty="0"/>
              <a:t> </a:t>
            </a:r>
            <a:r>
              <a:rPr lang="hu-HU" dirty="0" err="1"/>
              <a:t>stanovené</a:t>
            </a:r>
            <a:r>
              <a:rPr lang="hu-HU" dirty="0"/>
              <a:t> </a:t>
            </a:r>
            <a:r>
              <a:rPr lang="hu-HU" dirty="0" err="1"/>
              <a:t>buržoázne</a:t>
            </a:r>
            <a:r>
              <a:rPr lang="hu-HU" dirty="0"/>
              <a:t> </a:t>
            </a:r>
            <a:r>
              <a:rPr lang="hu-HU" dirty="0" err="1"/>
              <a:t>usmernenia</a:t>
            </a:r>
            <a:r>
              <a:rPr lang="hu-HU" dirty="0"/>
              <a:t>. </a:t>
            </a:r>
            <a:r>
              <a:rPr lang="hu-HU" dirty="0" err="1"/>
              <a:t>Boj</a:t>
            </a:r>
            <a:r>
              <a:rPr lang="hu-HU" dirty="0"/>
              <a:t> </a:t>
            </a:r>
            <a:r>
              <a:rPr lang="hu-HU" dirty="0" err="1"/>
              <a:t>proti</a:t>
            </a:r>
            <a:r>
              <a:rPr lang="hu-HU" dirty="0"/>
              <a:t> </a:t>
            </a:r>
            <a:r>
              <a:rPr lang="hu-HU" dirty="0" err="1"/>
              <a:t>vtedajšiemu</a:t>
            </a:r>
            <a:r>
              <a:rPr lang="hu-HU" dirty="0"/>
              <a:t> </a:t>
            </a:r>
            <a:r>
              <a:rPr lang="hu-HU" dirty="0" err="1"/>
              <a:t>tzv</a:t>
            </a:r>
            <a:r>
              <a:rPr lang="hu-HU" dirty="0"/>
              <a:t>. </a:t>
            </a:r>
            <a:r>
              <a:rPr lang="hu-HU" dirty="0" err="1"/>
              <a:t>establišmentu</a:t>
            </a:r>
            <a:r>
              <a:rPr lang="hu-HU" dirty="0"/>
              <a:t> </a:t>
            </a:r>
            <a:r>
              <a:rPr lang="hu-HU" dirty="0" err="1"/>
              <a:t>proti</a:t>
            </a:r>
            <a:r>
              <a:rPr lang="hu-HU" dirty="0"/>
              <a:t> </a:t>
            </a:r>
            <a:r>
              <a:rPr lang="hu-HU" dirty="0" err="1"/>
              <a:t>buržoáznej</a:t>
            </a:r>
            <a:r>
              <a:rPr lang="hu-HU" dirty="0"/>
              <a:t> </a:t>
            </a:r>
            <a:r>
              <a:rPr lang="hu-HU" dirty="0" err="1"/>
              <a:t>spoločnosti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zámerne</a:t>
            </a:r>
            <a:r>
              <a:rPr lang="hu-HU" dirty="0"/>
              <a:t> </a:t>
            </a:r>
            <a:r>
              <a:rPr lang="hu-HU" dirty="0" err="1"/>
              <a:t>uberal</a:t>
            </a:r>
            <a:r>
              <a:rPr lang="hu-HU" dirty="0"/>
              <a:t> </a:t>
            </a:r>
            <a:r>
              <a:rPr lang="hu-HU" dirty="0" err="1"/>
              <a:t>smerom</a:t>
            </a:r>
            <a:r>
              <a:rPr lang="hu-HU" dirty="0"/>
              <a:t>, v </a:t>
            </a:r>
            <a:r>
              <a:rPr lang="hu-HU" dirty="0" err="1"/>
              <a:t>ktorom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sexualita</a:t>
            </a:r>
            <a:r>
              <a:rPr lang="hu-HU" dirty="0"/>
              <a:t> </a:t>
            </a:r>
            <a:r>
              <a:rPr lang="hu-HU" dirty="0" err="1"/>
              <a:t>stala</a:t>
            </a:r>
            <a:r>
              <a:rPr lang="hu-HU" dirty="0"/>
              <a:t> </a:t>
            </a:r>
            <a:r>
              <a:rPr lang="hu-HU" dirty="0" err="1"/>
              <a:t>prostriedkom</a:t>
            </a:r>
            <a:r>
              <a:rPr lang="hu-HU" dirty="0"/>
              <a:t>, </a:t>
            </a:r>
            <a:r>
              <a:rPr lang="hu-HU" dirty="0" err="1"/>
              <a:t>pomocou</a:t>
            </a:r>
            <a:r>
              <a:rPr lang="hu-HU" dirty="0"/>
              <a:t> </a:t>
            </a:r>
            <a:r>
              <a:rPr lang="hu-HU" dirty="0" err="1"/>
              <a:t>ktorého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mal</a:t>
            </a:r>
            <a:r>
              <a:rPr lang="hu-HU" dirty="0"/>
              <a:t> </a:t>
            </a:r>
            <a:r>
              <a:rPr lang="hu-HU" dirty="0" err="1"/>
              <a:t>vytvoriť</a:t>
            </a:r>
            <a:r>
              <a:rPr lang="hu-HU" dirty="0"/>
              <a:t> </a:t>
            </a:r>
            <a:r>
              <a:rPr lang="hu-HU" dirty="0" err="1"/>
              <a:t>nový</a:t>
            </a:r>
            <a:r>
              <a:rPr lang="hu-HU" dirty="0"/>
              <a:t> </a:t>
            </a:r>
            <a:r>
              <a:rPr lang="hu-HU" dirty="0" err="1"/>
              <a:t>spôsob</a:t>
            </a:r>
            <a:r>
              <a:rPr lang="hu-HU" dirty="0"/>
              <a:t> </a:t>
            </a:r>
            <a:r>
              <a:rPr lang="hu-HU" dirty="0" err="1"/>
              <a:t>bytia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855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/>
              <a:t>Kritika </a:t>
            </a:r>
            <a:r>
              <a:rPr lang="hu-HU" dirty="0" err="1"/>
              <a:t>tradičného</a:t>
            </a:r>
            <a:r>
              <a:rPr lang="hu-HU" dirty="0"/>
              <a:t> </a:t>
            </a:r>
            <a:r>
              <a:rPr lang="hu-HU" dirty="0" err="1"/>
              <a:t>étosu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>
              <a:buNone/>
            </a:pPr>
            <a:r>
              <a:rPr lang="de-DE" b="1" dirty="0"/>
              <a:t>1.2. </a:t>
            </a:r>
            <a:r>
              <a:rPr lang="de-DE" b="1" dirty="0" err="1"/>
              <a:t>Kritika</a:t>
            </a:r>
            <a:r>
              <a:rPr lang="de-DE" b="1" dirty="0"/>
              <a:t> </a:t>
            </a:r>
            <a:r>
              <a:rPr lang="de-DE" b="1" dirty="0" err="1"/>
              <a:t>tradičného</a:t>
            </a:r>
            <a:r>
              <a:rPr lang="de-DE" b="1" dirty="0"/>
              <a:t> </a:t>
            </a:r>
            <a:r>
              <a:rPr lang="de-DE" b="1" dirty="0" err="1"/>
              <a:t>étosu</a:t>
            </a:r>
            <a:endParaRPr lang="en-US" b="1" dirty="0"/>
          </a:p>
          <a:p>
            <a:pPr marL="114300" indent="0">
              <a:buNone/>
            </a:pPr>
            <a:endParaRPr lang="en-US" dirty="0"/>
          </a:p>
          <a:p>
            <a:pPr lvl="0"/>
            <a:r>
              <a:rPr lang="hu-HU" dirty="0" err="1"/>
              <a:t>kresťanský</a:t>
            </a:r>
            <a:r>
              <a:rPr lang="hu-HU" dirty="0"/>
              <a:t> </a:t>
            </a:r>
            <a:r>
              <a:rPr lang="hu-HU" dirty="0" err="1"/>
              <a:t>étos</a:t>
            </a:r>
            <a:r>
              <a:rPr lang="hu-HU" dirty="0"/>
              <a:t> </a:t>
            </a:r>
            <a:r>
              <a:rPr lang="hu-HU" dirty="0" err="1"/>
              <a:t>má</a:t>
            </a:r>
            <a:r>
              <a:rPr lang="hu-HU" dirty="0"/>
              <a:t> na </a:t>
            </a:r>
            <a:r>
              <a:rPr lang="hu-HU" dirty="0" err="1"/>
              <a:t>pamäti</a:t>
            </a:r>
            <a:r>
              <a:rPr lang="hu-HU" dirty="0"/>
              <a:t>, </a:t>
            </a:r>
            <a:r>
              <a:rPr lang="hu-HU" dirty="0" err="1"/>
              <a:t>že</a:t>
            </a:r>
            <a:r>
              <a:rPr lang="hu-HU" dirty="0"/>
              <a:t> </a:t>
            </a:r>
            <a:r>
              <a:rPr lang="hu-HU" dirty="0" err="1"/>
              <a:t>človek</a:t>
            </a:r>
            <a:r>
              <a:rPr lang="hu-HU" dirty="0"/>
              <a:t>, hoci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dôstojný</a:t>
            </a:r>
            <a:r>
              <a:rPr lang="hu-HU" dirty="0"/>
              <a:t> </a:t>
            </a:r>
            <a:r>
              <a:rPr lang="hu-HU" dirty="0" err="1"/>
              <a:t>vďaka</a:t>
            </a:r>
            <a:r>
              <a:rPr lang="hu-HU" dirty="0"/>
              <a:t> </a:t>
            </a:r>
            <a:r>
              <a:rPr lang="hu-HU" dirty="0" err="1"/>
              <a:t>svojmu</a:t>
            </a:r>
            <a:r>
              <a:rPr lang="hu-HU" dirty="0"/>
              <a:t> </a:t>
            </a:r>
            <a:r>
              <a:rPr lang="hu-HU" dirty="0" err="1"/>
              <a:t>božstvu</a:t>
            </a:r>
            <a:r>
              <a:rPr lang="hu-HU" dirty="0"/>
              <a:t> a </a:t>
            </a:r>
            <a:r>
              <a:rPr lang="hu-HU" dirty="0" err="1"/>
              <a:t>stvoreniu</a:t>
            </a:r>
            <a:r>
              <a:rPr lang="hu-HU" dirty="0"/>
              <a:t>, </a:t>
            </a:r>
            <a:r>
              <a:rPr lang="hu-HU" dirty="0" err="1"/>
              <a:t>upadol</a:t>
            </a:r>
            <a:r>
              <a:rPr lang="hu-HU" dirty="0"/>
              <a:t> </a:t>
            </a:r>
            <a:r>
              <a:rPr lang="hu-HU" dirty="0" err="1"/>
              <a:t>do</a:t>
            </a:r>
            <a:r>
              <a:rPr lang="hu-HU" dirty="0"/>
              <a:t> </a:t>
            </a:r>
            <a:r>
              <a:rPr lang="hu-HU" dirty="0" err="1"/>
              <a:t>hriechu</a:t>
            </a:r>
            <a:r>
              <a:rPr lang="hu-HU" dirty="0"/>
              <a:t>, </a:t>
            </a:r>
            <a:r>
              <a:rPr lang="hu-HU" dirty="0" err="1"/>
              <a:t>a</a:t>
            </a:r>
            <a:r>
              <a:rPr lang="hu-HU" dirty="0"/>
              <a:t> </a:t>
            </a:r>
            <a:r>
              <a:rPr lang="hu-HU" dirty="0" err="1"/>
              <a:t>preto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 smtClean="0"/>
              <a:t>skazený</a:t>
            </a:r>
            <a:endParaRPr lang="hu-HU" dirty="0" smtClean="0"/>
          </a:p>
          <a:p>
            <a:pPr marL="114300" lvl="0" indent="0">
              <a:buNone/>
            </a:pPr>
            <a:endParaRPr lang="en-US" dirty="0"/>
          </a:p>
          <a:p>
            <a:pPr lvl="0"/>
            <a:r>
              <a:rPr lang="hu-HU" dirty="0" err="1"/>
              <a:t>Boh</a:t>
            </a:r>
            <a:r>
              <a:rPr lang="hu-HU" dirty="0"/>
              <a:t> </a:t>
            </a:r>
            <a:r>
              <a:rPr lang="hu-HU" dirty="0" err="1"/>
              <a:t>koná</a:t>
            </a:r>
            <a:r>
              <a:rPr lang="hu-HU" dirty="0"/>
              <a:t> </a:t>
            </a:r>
            <a:r>
              <a:rPr lang="hu-HU" dirty="0" err="1"/>
              <a:t>skrze</a:t>
            </a:r>
            <a:r>
              <a:rPr lang="hu-HU" dirty="0"/>
              <a:t> </a:t>
            </a:r>
            <a:r>
              <a:rPr lang="hu-HU" dirty="0" err="1"/>
              <a:t>zákona</a:t>
            </a:r>
            <a:r>
              <a:rPr lang="hu-HU" dirty="0"/>
              <a:t> a </a:t>
            </a:r>
            <a:r>
              <a:rPr lang="hu-HU" dirty="0" err="1"/>
              <a:t>evanjelia</a:t>
            </a:r>
            <a:r>
              <a:rPr lang="hu-HU" dirty="0"/>
              <a:t>: </a:t>
            </a:r>
            <a:r>
              <a:rPr lang="hu-HU" dirty="0" err="1"/>
              <a:t>zjavuje</a:t>
            </a:r>
            <a:r>
              <a:rPr lang="hu-HU" dirty="0"/>
              <a:t> </a:t>
            </a:r>
            <a:r>
              <a:rPr lang="hu-HU" dirty="0" err="1"/>
              <a:t>hriech</a:t>
            </a:r>
            <a:r>
              <a:rPr lang="hu-HU" dirty="0"/>
              <a:t> </a:t>
            </a:r>
            <a:r>
              <a:rPr lang="hu-HU" dirty="0" err="1"/>
              <a:t>a</a:t>
            </a:r>
            <a:r>
              <a:rPr lang="hu-HU" dirty="0"/>
              <a:t> </a:t>
            </a:r>
            <a:r>
              <a:rPr lang="hu-HU" dirty="0" err="1"/>
              <a:t>odpúšťa</a:t>
            </a:r>
            <a:r>
              <a:rPr lang="hu-HU" dirty="0"/>
              <a:t> </a:t>
            </a:r>
            <a:r>
              <a:rPr lang="hu-HU" dirty="0" err="1" smtClean="0"/>
              <a:t>ho</a:t>
            </a:r>
            <a:endParaRPr lang="hu-HU" dirty="0" smtClean="0"/>
          </a:p>
          <a:p>
            <a:pPr marL="114300" lvl="0" indent="0">
              <a:buNone/>
            </a:pPr>
            <a:endParaRPr lang="en-US" dirty="0"/>
          </a:p>
          <a:p>
            <a:r>
              <a:rPr lang="hu-HU" dirty="0" err="1"/>
              <a:t>buržoázia</a:t>
            </a:r>
            <a:r>
              <a:rPr lang="hu-HU" dirty="0"/>
              <a:t>, </a:t>
            </a:r>
            <a:r>
              <a:rPr lang="hu-HU" dirty="0" err="1"/>
              <a:t>ovplyvnená</a:t>
            </a:r>
            <a:r>
              <a:rPr lang="hu-HU" dirty="0"/>
              <a:t> </a:t>
            </a:r>
            <a:r>
              <a:rPr lang="hu-HU" dirty="0" err="1"/>
              <a:t>kresťanským</a:t>
            </a:r>
            <a:r>
              <a:rPr lang="hu-HU" dirty="0"/>
              <a:t> </a:t>
            </a:r>
            <a:r>
              <a:rPr lang="hu-HU" dirty="0" err="1"/>
              <a:t>myslením</a:t>
            </a:r>
            <a:r>
              <a:rPr lang="hu-HU" dirty="0"/>
              <a:t>, </a:t>
            </a:r>
            <a:r>
              <a:rPr lang="hu-HU" dirty="0" err="1"/>
              <a:t>vychádzala</a:t>
            </a:r>
            <a:r>
              <a:rPr lang="hu-HU" dirty="0"/>
              <a:t> </a:t>
            </a:r>
            <a:r>
              <a:rPr lang="hu-HU" dirty="0" err="1"/>
              <a:t>zo</a:t>
            </a:r>
            <a:r>
              <a:rPr lang="hu-HU" dirty="0"/>
              <a:t> </a:t>
            </a:r>
            <a:r>
              <a:rPr lang="hu-HU" dirty="0" err="1"/>
              <a:t>zásady</a:t>
            </a:r>
            <a:r>
              <a:rPr lang="hu-HU" dirty="0"/>
              <a:t>, </a:t>
            </a:r>
            <a:r>
              <a:rPr lang="hu-HU" dirty="0" err="1"/>
              <a:t>že</a:t>
            </a:r>
            <a:r>
              <a:rPr lang="hu-HU" dirty="0"/>
              <a:t> </a:t>
            </a:r>
            <a:r>
              <a:rPr lang="hu-HU" dirty="0" err="1"/>
              <a:t>človek</a:t>
            </a:r>
            <a:r>
              <a:rPr lang="hu-HU" dirty="0"/>
              <a:t>, </a:t>
            </a:r>
            <a:r>
              <a:rPr lang="hu-HU" dirty="0" err="1"/>
              <a:t>ktorý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vo</a:t>
            </a:r>
            <a:r>
              <a:rPr lang="hu-HU" dirty="0"/>
              <a:t> </a:t>
            </a:r>
            <a:r>
              <a:rPr lang="hu-HU" dirty="0" err="1"/>
              <a:t>svojej</a:t>
            </a:r>
            <a:r>
              <a:rPr lang="hu-HU" dirty="0"/>
              <a:t> </a:t>
            </a:r>
            <a:r>
              <a:rPr lang="hu-HU" dirty="0" err="1"/>
              <a:t>podstate</a:t>
            </a:r>
            <a:r>
              <a:rPr lang="hu-HU" dirty="0"/>
              <a:t> </a:t>
            </a:r>
            <a:r>
              <a:rPr lang="hu-HU" dirty="0" err="1"/>
              <a:t>hriešny</a:t>
            </a:r>
            <a:r>
              <a:rPr lang="hu-HU" dirty="0"/>
              <a:t>, </a:t>
            </a:r>
            <a:r>
              <a:rPr lang="hu-HU" dirty="0" err="1"/>
              <a:t>musí</a:t>
            </a:r>
            <a:r>
              <a:rPr lang="hu-HU" dirty="0"/>
              <a:t> </a:t>
            </a:r>
            <a:r>
              <a:rPr lang="hu-HU" dirty="0" err="1"/>
              <a:t>byť</a:t>
            </a:r>
            <a:r>
              <a:rPr lang="hu-HU" dirty="0"/>
              <a:t> </a:t>
            </a:r>
            <a:r>
              <a:rPr lang="hu-HU" dirty="0" err="1"/>
              <a:t>vychovaný</a:t>
            </a:r>
            <a:r>
              <a:rPr lang="hu-HU" dirty="0"/>
              <a:t>, </a:t>
            </a:r>
            <a:r>
              <a:rPr lang="hu-HU" dirty="0" err="1"/>
              <a:t>aby</a:t>
            </a:r>
            <a:r>
              <a:rPr lang="hu-HU" dirty="0"/>
              <a:t> </a:t>
            </a:r>
            <a:r>
              <a:rPr lang="hu-HU" dirty="0" err="1"/>
              <a:t>bol</a:t>
            </a:r>
            <a:r>
              <a:rPr lang="hu-HU" dirty="0"/>
              <a:t> </a:t>
            </a:r>
            <a:r>
              <a:rPr lang="hu-HU" dirty="0" err="1"/>
              <a:t>dobrý</a:t>
            </a:r>
            <a:r>
              <a:rPr lang="hu-HU" dirty="0"/>
              <a:t>, </a:t>
            </a:r>
            <a:r>
              <a:rPr lang="hu-HU" dirty="0" err="1"/>
              <a:t>teda</a:t>
            </a:r>
            <a:r>
              <a:rPr lang="hu-HU" dirty="0"/>
              <a:t> </a:t>
            </a:r>
            <a:r>
              <a:rPr lang="hu-HU" dirty="0" err="1" smtClean="0"/>
              <a:t>civilizovaný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7694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/>
              <a:t>Kritika </a:t>
            </a:r>
            <a:r>
              <a:rPr lang="hu-HU" dirty="0" err="1"/>
              <a:t>tradičného</a:t>
            </a:r>
            <a:r>
              <a:rPr lang="hu-HU" dirty="0"/>
              <a:t> </a:t>
            </a:r>
            <a:r>
              <a:rPr lang="hu-HU" dirty="0" err="1"/>
              <a:t>étosu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114300" indent="0">
              <a:buNone/>
            </a:pPr>
            <a:r>
              <a:rPr lang="sk-SK" sz="2400" b="1" dirty="0"/>
              <a:t>2. Feminizmus a myšlienka rovnosti</a:t>
            </a:r>
            <a:endParaRPr lang="en-US" sz="2400" b="1" dirty="0"/>
          </a:p>
          <a:p>
            <a:pPr marL="114300" indent="0">
              <a:buNone/>
            </a:pPr>
            <a:r>
              <a:rPr lang="sk-SK" sz="2400" b="1" dirty="0"/>
              <a:t> </a:t>
            </a:r>
            <a:endParaRPr lang="en-US" sz="2400" dirty="0"/>
          </a:p>
          <a:p>
            <a:pPr lvl="0"/>
            <a:r>
              <a:rPr lang="sk-SK" sz="2400" dirty="0"/>
              <a:t>kritizuje patriarchálno-represívny spôsob myslenia a hovorenia o Biblii. "Matka bola nahradená otcom, a tak je symbolom nadvlády a útlaku."</a:t>
            </a:r>
            <a:endParaRPr lang="en-US" sz="2400" dirty="0"/>
          </a:p>
          <a:p>
            <a:pPr lvl="0"/>
            <a:r>
              <a:rPr lang="sk-SK" sz="2400" dirty="0"/>
              <a:t>ciele feminizmu:</a:t>
            </a:r>
            <a:endParaRPr lang="en-US" sz="2400" dirty="0"/>
          </a:p>
          <a:p>
            <a:pPr lvl="0"/>
            <a:r>
              <a:rPr lang="sk-SK" sz="2400" dirty="0"/>
              <a:t>zásadné a radikálne autonómne posilnenie postavenia žien - druh (</a:t>
            </a:r>
            <a:r>
              <a:rPr lang="sk-SK" sz="2400" dirty="0" err="1"/>
              <a:t>sociálno</a:t>
            </a:r>
            <a:r>
              <a:rPr lang="sk-SK" sz="2400" dirty="0"/>
              <a:t>) - psychologického procesu</a:t>
            </a:r>
            <a:endParaRPr lang="en-US" sz="2400" dirty="0"/>
          </a:p>
          <a:p>
            <a:pPr lvl="0"/>
            <a:r>
              <a:rPr lang="sk-SK" sz="2400" dirty="0"/>
              <a:t>presná analýza sociálnych a ekonomických faktorov, ktoré zohrávajú (alebo zohrávali) úlohu v útlaku žien - sociálno-ekonomický proces</a:t>
            </a:r>
            <a:endParaRPr lang="en-US" sz="2400" dirty="0"/>
          </a:p>
          <a:p>
            <a:pPr lvl="0"/>
            <a:r>
              <a:rPr lang="sk-SK" sz="2400" dirty="0"/>
              <a:t>odmietanie jednostrannej mužskej kultúry - formy tzv. </a:t>
            </a:r>
            <a:r>
              <a:rPr lang="sk-SK" sz="2400" dirty="0" err="1"/>
              <a:t>kontrakultúry</a:t>
            </a:r>
            <a:r>
              <a:rPr lang="sk-SK" sz="2400" dirty="0"/>
              <a:t>.</a:t>
            </a:r>
            <a:endParaRPr lang="en-US" sz="2400" dirty="0"/>
          </a:p>
          <a:p>
            <a:pPr lvl="0"/>
            <a:r>
              <a:rPr lang="sk-SK" sz="2400" dirty="0"/>
              <a:t>na Západe v súčasnosti existujú dva trendy:</a:t>
            </a:r>
            <a:endParaRPr lang="en-US" sz="2400" dirty="0"/>
          </a:p>
          <a:p>
            <a:pPr lvl="0"/>
            <a:r>
              <a:rPr lang="sk-SK" sz="2400" dirty="0"/>
              <a:t>s</a:t>
            </a:r>
            <a:r>
              <a:rPr lang="sk-SK" sz="2400" dirty="0" smtClean="0"/>
              <a:t>ociálna </a:t>
            </a:r>
            <a:r>
              <a:rPr lang="sk-SK" sz="2400" i="1" dirty="0"/>
              <a:t>rovnocennosť žien </a:t>
            </a:r>
            <a:r>
              <a:rPr lang="sk-SK" sz="2400" dirty="0"/>
              <a:t>- vývoj klasických ženských hnutí</a:t>
            </a:r>
            <a:endParaRPr lang="en-US" sz="2400" dirty="0"/>
          </a:p>
          <a:p>
            <a:r>
              <a:rPr lang="sk-SK" sz="2400" i="1" dirty="0" err="1"/>
              <a:t>Gender</a:t>
            </a:r>
            <a:r>
              <a:rPr lang="sk-SK" sz="2400" i="1" dirty="0"/>
              <a:t> </a:t>
            </a:r>
            <a:r>
              <a:rPr lang="sk-SK" sz="2400" i="1" dirty="0" err="1"/>
              <a:t>mainstreaming</a:t>
            </a:r>
            <a:r>
              <a:rPr lang="sk-SK" sz="2400" i="1" dirty="0"/>
              <a:t> - </a:t>
            </a:r>
            <a:r>
              <a:rPr lang="sk-SK" sz="2400" dirty="0"/>
              <a:t>ide o stieranie hraníc rodových úloh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9517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/>
              <a:t>Kritika </a:t>
            </a:r>
            <a:r>
              <a:rPr lang="hu-HU" dirty="0" err="1"/>
              <a:t>tradičného</a:t>
            </a:r>
            <a:r>
              <a:rPr lang="hu-HU" dirty="0"/>
              <a:t> </a:t>
            </a:r>
            <a:r>
              <a:rPr lang="hu-HU" dirty="0" err="1"/>
              <a:t>étosu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>
              <a:buNone/>
            </a:pPr>
            <a:r>
              <a:rPr lang="hu-HU" b="1" dirty="0" smtClean="0"/>
              <a:t>3. </a:t>
            </a:r>
            <a:r>
              <a:rPr lang="sk-SK" b="1" dirty="0" smtClean="0"/>
              <a:t>Nový </a:t>
            </a:r>
            <a:r>
              <a:rPr lang="sk-SK" b="1" dirty="0"/>
              <a:t>obraz </a:t>
            </a:r>
            <a:r>
              <a:rPr lang="sk-SK" b="1" dirty="0" smtClean="0"/>
              <a:t>muža</a:t>
            </a:r>
          </a:p>
          <a:p>
            <a:pPr marL="114300" indent="0">
              <a:buNone/>
            </a:pPr>
            <a:endParaRPr lang="en-US" b="1" dirty="0"/>
          </a:p>
          <a:p>
            <a:pPr lvl="0"/>
            <a:r>
              <a:rPr lang="sk-SK" dirty="0"/>
              <a:t>v médiách, najmä vo filmoch a čoraz viac v spoločenskom vedomí, sa objavuje obraz mužov, ktorý v podstate vedie k myšlienke, že muži by sa mali hanbiť za to, že sú </a:t>
            </a:r>
            <a:r>
              <a:rPr lang="sk-SK" dirty="0" smtClean="0"/>
              <a:t>mužmi</a:t>
            </a:r>
          </a:p>
          <a:p>
            <a:pPr marL="114300" lvl="0" indent="0">
              <a:buNone/>
            </a:pPr>
            <a:endParaRPr lang="en-US" dirty="0"/>
          </a:p>
          <a:p>
            <a:pPr lvl="0"/>
            <a:r>
              <a:rPr lang="sk-SK" dirty="0"/>
              <a:t>nový </a:t>
            </a:r>
            <a:r>
              <a:rPr lang="sk-SK"/>
              <a:t>typ </a:t>
            </a:r>
            <a:r>
              <a:rPr lang="sk-SK" smtClean="0"/>
              <a:t>muža </a:t>
            </a:r>
            <a:r>
              <a:rPr lang="sk-SK" dirty="0"/>
              <a:t>nemá žiadne zásady: je zhovievavý k iným a zhovievavý k sebe </a:t>
            </a:r>
            <a:r>
              <a:rPr lang="sk-SK" dirty="0" smtClean="0"/>
              <a:t>samému</a:t>
            </a:r>
          </a:p>
          <a:p>
            <a:pPr marL="114300" lvl="0" indent="0">
              <a:buNone/>
            </a:pPr>
            <a:endParaRPr lang="en-US" dirty="0"/>
          </a:p>
          <a:p>
            <a:r>
              <a:rPr lang="sk-SK" dirty="0"/>
              <a:t>"</a:t>
            </a:r>
            <a:r>
              <a:rPr lang="sk-SK" dirty="0" err="1"/>
              <a:t>anything</a:t>
            </a:r>
            <a:r>
              <a:rPr lang="sk-SK" dirty="0"/>
              <a:t> </a:t>
            </a:r>
            <a:r>
              <a:rPr lang="sk-SK" dirty="0" err="1"/>
              <a:t>goes</a:t>
            </a:r>
            <a:r>
              <a:rPr lang="sk-SK" dirty="0"/>
              <a:t>"- kultúra, v ktorej je všetko možné, slabé a odsúdené na neúspech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5354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usediace">
  <a:themeElements>
    <a:clrScheme name="Susediace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usediace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6</TotalTime>
  <Words>176</Words>
  <Application>Microsoft Office PowerPoint</Application>
  <PresentationFormat>Prezentácia na obrazovke (4:3)</PresentationFormat>
  <Paragraphs>35</Paragraphs>
  <Slides>5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5</vt:i4>
      </vt:variant>
    </vt:vector>
  </HeadingPairs>
  <TitlesOfParts>
    <vt:vector size="6" baseType="lpstr">
      <vt:lpstr>Susediace</vt:lpstr>
      <vt:lpstr>Kritika tradičného étosu</vt:lpstr>
      <vt:lpstr>Kritika tradičného étosu</vt:lpstr>
      <vt:lpstr>Kritika tradičného étosu</vt:lpstr>
      <vt:lpstr>Kritika tradičného étosu</vt:lpstr>
      <vt:lpstr>Kritika tradičného étosu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tradicionális ethosz kritikája</dc:title>
  <dc:creator>user</dc:creator>
  <cp:lastModifiedBy>user</cp:lastModifiedBy>
  <cp:revision>3</cp:revision>
  <dcterms:created xsi:type="dcterms:W3CDTF">2023-12-16T10:11:08Z</dcterms:created>
  <dcterms:modified xsi:type="dcterms:W3CDTF">2024-01-02T21:51:30Z</dcterms:modified>
</cp:coreProperties>
</file>