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err="1"/>
              <a:t>Zdravotné</a:t>
            </a:r>
            <a:r>
              <a:rPr lang="hu-HU" dirty="0"/>
              <a:t> </a:t>
            </a:r>
            <a:r>
              <a:rPr lang="hu-HU" dirty="0" err="1"/>
              <a:t>postihnutie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43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Zdravotné</a:t>
            </a:r>
            <a:r>
              <a:rPr lang="hu-HU" dirty="0"/>
              <a:t> </a:t>
            </a:r>
            <a:r>
              <a:rPr lang="hu-HU" dirty="0" err="1"/>
              <a:t>postihnutie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1. </a:t>
            </a:r>
            <a:r>
              <a:rPr lang="hu-HU" b="1" dirty="0" err="1"/>
              <a:t>Osoba</a:t>
            </a:r>
            <a:r>
              <a:rPr lang="hu-HU" b="1" dirty="0"/>
              <a:t> </a:t>
            </a:r>
            <a:r>
              <a:rPr lang="hu-HU" b="1" dirty="0" err="1"/>
              <a:t>so</a:t>
            </a:r>
            <a:r>
              <a:rPr lang="hu-HU" b="1" dirty="0"/>
              <a:t> </a:t>
            </a:r>
            <a:r>
              <a:rPr lang="hu-HU" b="1" dirty="0" err="1"/>
              <a:t>zdravotným</a:t>
            </a:r>
            <a:r>
              <a:rPr lang="hu-HU" b="1" dirty="0"/>
              <a:t> </a:t>
            </a:r>
            <a:r>
              <a:rPr lang="hu-HU" b="1" dirty="0" err="1"/>
              <a:t>postihnutím</a:t>
            </a:r>
            <a:endParaRPr lang="en-US" b="1" dirty="0"/>
          </a:p>
          <a:p>
            <a:pPr lvl="0"/>
            <a:r>
              <a:rPr lang="hu-HU" dirty="0" err="1"/>
              <a:t>zdravotné</a:t>
            </a:r>
            <a:r>
              <a:rPr lang="hu-HU" dirty="0"/>
              <a:t> </a:t>
            </a:r>
            <a:r>
              <a:rPr lang="hu-HU" dirty="0" err="1"/>
              <a:t>postihnutie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choroba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stav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niektoré</a:t>
            </a:r>
            <a:r>
              <a:rPr lang="hu-HU" dirty="0"/>
              <a:t> </a:t>
            </a:r>
            <a:r>
              <a:rPr lang="hu-HU" dirty="0" err="1"/>
              <a:t>funkcie</a:t>
            </a:r>
            <a:r>
              <a:rPr lang="hu-HU" dirty="0"/>
              <a:t> </a:t>
            </a:r>
            <a:r>
              <a:rPr lang="hu-HU" dirty="0" err="1"/>
              <a:t>ľudského</a:t>
            </a:r>
            <a:r>
              <a:rPr lang="hu-HU" dirty="0"/>
              <a:t> </a:t>
            </a:r>
            <a:r>
              <a:rPr lang="hu-HU" dirty="0" err="1"/>
              <a:t>tela</a:t>
            </a:r>
            <a:r>
              <a:rPr lang="hu-HU" dirty="0"/>
              <a:t> </a:t>
            </a:r>
            <a:r>
              <a:rPr lang="hu-HU" dirty="0" err="1"/>
              <a:t>nefungujú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obmedzené</a:t>
            </a:r>
            <a:endParaRPr lang="en-US" dirty="0"/>
          </a:p>
          <a:p>
            <a:pPr lvl="0"/>
            <a:r>
              <a:rPr lang="hu-HU" dirty="0" err="1"/>
              <a:t>zdravotný</a:t>
            </a:r>
            <a:r>
              <a:rPr lang="hu-HU" dirty="0"/>
              <a:t> </a:t>
            </a:r>
            <a:r>
              <a:rPr lang="hu-HU" dirty="0" err="1"/>
              <a:t>stav</a:t>
            </a:r>
            <a:r>
              <a:rPr lang="hu-HU" dirty="0"/>
              <a:t> </a:t>
            </a:r>
            <a:r>
              <a:rPr lang="hu-HU" dirty="0" err="1"/>
              <a:t>osoby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abnormálny</a:t>
            </a:r>
            <a:r>
              <a:rPr lang="hu-HU" dirty="0"/>
              <a:t> </a:t>
            </a:r>
            <a:r>
              <a:rPr lang="hu-HU" dirty="0" err="1"/>
              <a:t>viac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šesť</a:t>
            </a:r>
            <a:r>
              <a:rPr lang="hu-HU" dirty="0"/>
              <a:t> </a:t>
            </a:r>
            <a:r>
              <a:rPr lang="hu-HU" dirty="0" err="1"/>
              <a:t>mesiacov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hu-HU" b="1" dirty="0"/>
              <a:t>2. </a:t>
            </a:r>
            <a:r>
              <a:rPr lang="sk-SK" b="1" dirty="0"/>
              <a:t>O etickom posudzovaní zdravotného postihnutia</a:t>
            </a:r>
            <a:endParaRPr lang="en-US" b="1" dirty="0"/>
          </a:p>
          <a:p>
            <a:r>
              <a:rPr lang="hu-HU" dirty="0" err="1" smtClean="0"/>
              <a:t>zdravotné</a:t>
            </a:r>
            <a:r>
              <a:rPr lang="hu-HU" dirty="0" smtClean="0"/>
              <a:t> </a:t>
            </a:r>
            <a:r>
              <a:rPr lang="hu-HU" dirty="0" err="1"/>
              <a:t>postihnutie</a:t>
            </a:r>
            <a:r>
              <a:rPr lang="hu-HU" dirty="0"/>
              <a:t> </a:t>
            </a:r>
            <a:r>
              <a:rPr lang="hu-HU" dirty="0" err="1"/>
              <a:t>poukazuje</a:t>
            </a:r>
            <a:r>
              <a:rPr lang="hu-HU" dirty="0"/>
              <a:t> na </a:t>
            </a:r>
            <a:r>
              <a:rPr lang="hu-HU" dirty="0" err="1"/>
              <a:t>limity</a:t>
            </a:r>
            <a:r>
              <a:rPr lang="hu-HU" dirty="0"/>
              <a:t> </a:t>
            </a:r>
            <a:r>
              <a:rPr lang="hu-HU" dirty="0" err="1"/>
              <a:t>medicíny</a:t>
            </a:r>
            <a:r>
              <a:rPr lang="hu-HU" dirty="0"/>
              <a:t>, </a:t>
            </a:r>
            <a:r>
              <a:rPr lang="hu-HU" dirty="0" err="1"/>
              <a:t>pretože</a:t>
            </a:r>
            <a:r>
              <a:rPr lang="hu-HU" dirty="0"/>
              <a:t> </a:t>
            </a:r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vždy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možné</a:t>
            </a:r>
            <a:r>
              <a:rPr lang="hu-HU" dirty="0"/>
              <a:t> </a:t>
            </a:r>
            <a:r>
              <a:rPr lang="hu-HU" dirty="0" err="1"/>
              <a:t>ľudí</a:t>
            </a:r>
            <a:r>
              <a:rPr lang="hu-HU" dirty="0"/>
              <a:t> </a:t>
            </a:r>
            <a:r>
              <a:rPr lang="hu-HU" dirty="0" err="1"/>
              <a:t>vyliečiť</a:t>
            </a:r>
            <a:r>
              <a:rPr lang="hu-H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440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Zdravotné</a:t>
            </a:r>
            <a:r>
              <a:rPr lang="hu-HU" dirty="0"/>
              <a:t> </a:t>
            </a:r>
            <a:r>
              <a:rPr lang="hu-HU" dirty="0" err="1"/>
              <a:t>postihnutie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2.1. </a:t>
            </a:r>
            <a:r>
              <a:rPr lang="hu-HU" b="1" dirty="0" err="1"/>
              <a:t>Hlavné</a:t>
            </a:r>
            <a:r>
              <a:rPr lang="hu-HU" b="1" dirty="0"/>
              <a:t> </a:t>
            </a:r>
            <a:r>
              <a:rPr lang="hu-HU" b="1" dirty="0" err="1"/>
              <a:t>hodnoty</a:t>
            </a:r>
            <a:r>
              <a:rPr lang="hu-HU" b="1" dirty="0"/>
              <a:t> v </a:t>
            </a:r>
            <a:r>
              <a:rPr lang="hu-HU" b="1" dirty="0" err="1"/>
              <a:t>súčasnej</a:t>
            </a:r>
            <a:r>
              <a:rPr lang="hu-HU" b="1" dirty="0"/>
              <a:t> </a:t>
            </a:r>
            <a:r>
              <a:rPr lang="hu-HU" b="1" dirty="0" err="1"/>
              <a:t>etickej</a:t>
            </a:r>
            <a:r>
              <a:rPr lang="hu-HU" b="1" dirty="0"/>
              <a:t> </a:t>
            </a:r>
            <a:r>
              <a:rPr lang="hu-HU" b="1" dirty="0" err="1" smtClean="0"/>
              <a:t>diskusii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r>
              <a:rPr lang="hu-HU" dirty="0" err="1"/>
              <a:t>Kľúčové</a:t>
            </a:r>
            <a:r>
              <a:rPr lang="hu-HU" dirty="0"/>
              <a:t> </a:t>
            </a:r>
            <a:r>
              <a:rPr lang="hu-HU" dirty="0" err="1"/>
              <a:t>pojmy</a:t>
            </a:r>
            <a:r>
              <a:rPr lang="hu-HU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hu-HU" sz="24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Sebaur</a:t>
            </a:r>
            <a:r>
              <a:rPr lang="sk-SK" sz="24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čenie</a:t>
            </a:r>
            <a:r>
              <a:rPr lang="sk-SK" sz="2400" dirty="0"/>
              <a:t> </a:t>
            </a:r>
            <a:r>
              <a:rPr lang="hu-HU" sz="2400" dirty="0"/>
              <a:t>- </a:t>
            </a:r>
            <a:r>
              <a:rPr lang="hu-HU" sz="2400" dirty="0" err="1"/>
              <a:t>jednotlivec</a:t>
            </a:r>
            <a:r>
              <a:rPr lang="hu-HU" sz="2400" dirty="0"/>
              <a:t> </a:t>
            </a:r>
            <a:r>
              <a:rPr lang="hu-HU" sz="2400" dirty="0" err="1"/>
              <a:t>má</a:t>
            </a:r>
            <a:r>
              <a:rPr lang="hu-HU" sz="2400" dirty="0"/>
              <a:t> </a:t>
            </a:r>
            <a:r>
              <a:rPr lang="hu-HU" sz="2400" dirty="0" err="1"/>
              <a:t>plne</a:t>
            </a:r>
            <a:r>
              <a:rPr lang="hu-HU" sz="2400" dirty="0"/>
              <a:t> v </a:t>
            </a:r>
            <a:r>
              <a:rPr lang="hu-HU" sz="2400" dirty="0" err="1"/>
              <a:t>rukách</a:t>
            </a:r>
            <a:r>
              <a:rPr lang="hu-HU" sz="2400" dirty="0"/>
              <a:t> </a:t>
            </a:r>
            <a:r>
              <a:rPr lang="hu-HU" sz="2400" dirty="0" err="1"/>
              <a:t>svoje</a:t>
            </a:r>
            <a:r>
              <a:rPr lang="hu-HU" sz="2400" dirty="0"/>
              <a:t> </a:t>
            </a:r>
            <a:r>
              <a:rPr lang="hu-HU" sz="2400" dirty="0" err="1"/>
              <a:t>duševné</a:t>
            </a:r>
            <a:r>
              <a:rPr lang="hu-HU" sz="2400" dirty="0"/>
              <a:t> </a:t>
            </a:r>
            <a:r>
              <a:rPr lang="hu-HU" sz="2400" dirty="0" err="1"/>
              <a:t>schopnosti</a:t>
            </a:r>
            <a:r>
              <a:rPr lang="hu-HU" sz="2400" dirty="0"/>
              <a:t>, </a:t>
            </a:r>
            <a:r>
              <a:rPr lang="hu-HU" sz="2400" dirty="0" err="1"/>
              <a:t>je</a:t>
            </a:r>
            <a:r>
              <a:rPr lang="hu-HU" sz="2400" dirty="0"/>
              <a:t> </a:t>
            </a:r>
            <a:r>
              <a:rPr lang="hu-HU" sz="2400" dirty="0" err="1"/>
              <a:t>schopný</a:t>
            </a:r>
            <a:r>
              <a:rPr lang="hu-HU" sz="2400" dirty="0"/>
              <a:t> </a:t>
            </a:r>
            <a:r>
              <a:rPr lang="hu-HU" sz="2400" dirty="0" err="1"/>
              <a:t>vykonávať</a:t>
            </a:r>
            <a:r>
              <a:rPr lang="hu-HU" sz="2400" dirty="0"/>
              <a:t> </a:t>
            </a:r>
            <a:r>
              <a:rPr lang="hu-HU" sz="2400" dirty="0" err="1"/>
              <a:t>základné</a:t>
            </a:r>
            <a:r>
              <a:rPr lang="hu-HU" sz="2400" dirty="0"/>
              <a:t> </a:t>
            </a:r>
            <a:r>
              <a:rPr lang="hu-HU" sz="2400" dirty="0" err="1"/>
              <a:t>životné</a:t>
            </a:r>
            <a:r>
              <a:rPr lang="hu-HU" sz="2400" dirty="0"/>
              <a:t> </a:t>
            </a:r>
            <a:r>
              <a:rPr lang="hu-HU" sz="2400" dirty="0" err="1"/>
              <a:t>činnosti</a:t>
            </a:r>
            <a:r>
              <a:rPr lang="hu-HU" sz="2400" dirty="0"/>
              <a:t> aj </a:t>
            </a:r>
            <a:r>
              <a:rPr lang="hu-HU" sz="2400" dirty="0" err="1"/>
              <a:t>sociálne</a:t>
            </a:r>
            <a:r>
              <a:rPr lang="hu-HU" sz="2400" dirty="0"/>
              <a:t> </a:t>
            </a:r>
            <a:r>
              <a:rPr lang="hu-HU" sz="2400" dirty="0" err="1"/>
              <a:t>aktivity</a:t>
            </a:r>
            <a:r>
              <a:rPr lang="hu-HU" sz="2400" dirty="0"/>
              <a:t>.</a:t>
            </a:r>
            <a:endParaRPr lang="en-US" sz="2400" dirty="0"/>
          </a:p>
          <a:p>
            <a:pPr lvl="1"/>
            <a:r>
              <a:rPr lang="hu-HU" sz="24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Kvalita</a:t>
            </a:r>
            <a:r>
              <a:rPr lang="hu-HU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hu-HU" sz="24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života</a:t>
            </a:r>
            <a:r>
              <a:rPr lang="hu-HU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hu-HU" sz="2400" dirty="0"/>
              <a:t>- </a:t>
            </a:r>
            <a:r>
              <a:rPr lang="hu-HU" sz="2400" dirty="0" err="1"/>
              <a:t>všetky</a:t>
            </a:r>
            <a:r>
              <a:rPr lang="hu-HU" sz="2400" dirty="0"/>
              <a:t> </a:t>
            </a:r>
            <a:r>
              <a:rPr lang="hu-HU" sz="2400" dirty="0" err="1"/>
              <a:t>podmienky</a:t>
            </a:r>
            <a:r>
              <a:rPr lang="hu-HU" sz="2400" dirty="0"/>
              <a:t> </a:t>
            </a:r>
            <a:r>
              <a:rPr lang="hu-HU" sz="2400" dirty="0" err="1"/>
              <a:t>ľudskej</a:t>
            </a:r>
            <a:r>
              <a:rPr lang="hu-HU" sz="2400" dirty="0"/>
              <a:t> </a:t>
            </a:r>
            <a:r>
              <a:rPr lang="hu-HU" sz="2400" dirty="0" err="1"/>
              <a:t>existencie</a:t>
            </a:r>
            <a:r>
              <a:rPr lang="hu-HU" sz="2400" dirty="0"/>
              <a:t>, </a:t>
            </a:r>
            <a:r>
              <a:rPr lang="hu-HU" sz="2400" dirty="0" err="1"/>
              <a:t>ktoré</a:t>
            </a:r>
            <a:r>
              <a:rPr lang="hu-HU" sz="2400" dirty="0"/>
              <a:t> </a:t>
            </a:r>
            <a:r>
              <a:rPr lang="hu-HU" sz="2400" dirty="0" err="1"/>
              <a:t>umožňujú</a:t>
            </a:r>
            <a:r>
              <a:rPr lang="hu-HU" sz="2400" dirty="0"/>
              <a:t> </a:t>
            </a:r>
            <a:r>
              <a:rPr lang="hu-HU" sz="2400" dirty="0" err="1"/>
              <a:t>človeku</a:t>
            </a:r>
            <a:r>
              <a:rPr lang="hu-HU" sz="2400" dirty="0"/>
              <a:t> </a:t>
            </a:r>
            <a:r>
              <a:rPr lang="hu-HU" sz="2400" dirty="0" err="1"/>
              <a:t>dobre</a:t>
            </a:r>
            <a:r>
              <a:rPr lang="hu-HU" sz="2400" dirty="0"/>
              <a:t> </a:t>
            </a:r>
            <a:r>
              <a:rPr lang="hu-HU" sz="2400" dirty="0" err="1"/>
              <a:t>žiť</a:t>
            </a:r>
            <a:endParaRPr lang="en-US" sz="2400" dirty="0"/>
          </a:p>
          <a:p>
            <a:pPr lvl="1"/>
            <a:r>
              <a:rPr lang="hu-HU" sz="24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Ľudská</a:t>
            </a:r>
            <a:r>
              <a:rPr lang="hu-HU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hu-HU" sz="2400" dirty="0" err="1">
                <a:solidFill>
                  <a:schemeClr val="accent6">
                    <a:lumMod val="60000"/>
                    <a:lumOff val="40000"/>
                  </a:schemeClr>
                </a:solidFill>
              </a:rPr>
              <a:t>dôstojnosť</a:t>
            </a:r>
            <a:r>
              <a:rPr lang="hu-HU" sz="24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hu-HU" sz="2400" dirty="0"/>
              <a:t>- aj </a:t>
            </a:r>
            <a:r>
              <a:rPr lang="hu-HU" sz="2400" dirty="0" err="1"/>
              <a:t>ľudia</a:t>
            </a:r>
            <a:r>
              <a:rPr lang="hu-HU" sz="2400" dirty="0"/>
              <a:t> </a:t>
            </a:r>
            <a:r>
              <a:rPr lang="hu-HU" sz="2400" dirty="0" err="1"/>
              <a:t>so</a:t>
            </a:r>
            <a:r>
              <a:rPr lang="hu-HU" sz="2400" dirty="0"/>
              <a:t> </a:t>
            </a:r>
            <a:r>
              <a:rPr lang="hu-HU" sz="2400" dirty="0" err="1"/>
              <a:t>zdravotným</a:t>
            </a:r>
            <a:r>
              <a:rPr lang="hu-HU" sz="2400" dirty="0"/>
              <a:t> </a:t>
            </a:r>
            <a:r>
              <a:rPr lang="hu-HU" sz="2400" dirty="0" err="1"/>
              <a:t>postihnutím</a:t>
            </a:r>
            <a:r>
              <a:rPr lang="hu-HU" sz="2400" dirty="0"/>
              <a:t> </a:t>
            </a:r>
            <a:r>
              <a:rPr lang="hu-HU" sz="2400" dirty="0" err="1"/>
              <a:t>sú</a:t>
            </a:r>
            <a:r>
              <a:rPr lang="hu-HU" sz="2400" dirty="0"/>
              <a:t> </a:t>
            </a:r>
            <a:r>
              <a:rPr lang="hu-HU" sz="2400" dirty="0" err="1"/>
              <a:t>ľudia</a:t>
            </a:r>
            <a:r>
              <a:rPr lang="hu-HU" sz="2400" dirty="0"/>
              <a:t> </a:t>
            </a:r>
            <a:r>
              <a:rPr lang="hu-HU" sz="2400" dirty="0" err="1"/>
              <a:t>stvorení</a:t>
            </a:r>
            <a:r>
              <a:rPr lang="hu-HU" sz="2400" dirty="0"/>
              <a:t> na </a:t>
            </a:r>
            <a:r>
              <a:rPr lang="hu-HU" sz="2400" dirty="0" err="1"/>
              <a:t>Boží</a:t>
            </a:r>
            <a:r>
              <a:rPr lang="hu-HU" sz="2400" dirty="0"/>
              <a:t> </a:t>
            </a:r>
            <a:r>
              <a:rPr lang="hu-HU" sz="2400" dirty="0" err="1"/>
              <a:t>obraz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29355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Zdravotné</a:t>
            </a:r>
            <a:r>
              <a:rPr lang="hu-HU" dirty="0"/>
              <a:t> </a:t>
            </a:r>
            <a:r>
              <a:rPr lang="hu-HU" dirty="0" err="1"/>
              <a:t>postihnutie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2.2. </a:t>
            </a:r>
            <a:r>
              <a:rPr lang="de-DE" b="1" dirty="0" err="1"/>
              <a:t>Postihnutie</a:t>
            </a:r>
            <a:r>
              <a:rPr lang="de-DE" b="1" dirty="0"/>
              <a:t> z </a:t>
            </a:r>
            <a:r>
              <a:rPr lang="de-DE" b="1" dirty="0" err="1"/>
              <a:t>kresťanskej</a:t>
            </a:r>
            <a:r>
              <a:rPr lang="de-DE" b="1" dirty="0"/>
              <a:t> </a:t>
            </a:r>
            <a:r>
              <a:rPr lang="de-DE" b="1" dirty="0" err="1" smtClean="0"/>
              <a:t>perspektívy</a:t>
            </a:r>
            <a:endParaRPr lang="hu-HU" b="1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náš</a:t>
            </a:r>
            <a:r>
              <a:rPr lang="hu-HU" dirty="0"/>
              <a:t> </a:t>
            </a:r>
            <a:r>
              <a:rPr lang="hu-HU" dirty="0" err="1"/>
              <a:t>prísľub</a:t>
            </a:r>
            <a:r>
              <a:rPr lang="hu-HU" dirty="0"/>
              <a:t> </a:t>
            </a:r>
            <a:r>
              <a:rPr lang="hu-HU" dirty="0" err="1"/>
              <a:t>spásy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týka</a:t>
            </a:r>
            <a:r>
              <a:rPr lang="hu-HU" dirty="0"/>
              <a:t> </a:t>
            </a:r>
            <a:r>
              <a:rPr lang="hu-HU" dirty="0" err="1"/>
              <a:t>konečného</a:t>
            </a:r>
            <a:r>
              <a:rPr lang="hu-HU" dirty="0"/>
              <a:t> </a:t>
            </a:r>
            <a:r>
              <a:rPr lang="hu-HU" dirty="0" err="1"/>
              <a:t>zrušenia</a:t>
            </a:r>
            <a:r>
              <a:rPr lang="hu-HU" dirty="0"/>
              <a:t> </a:t>
            </a:r>
            <a:r>
              <a:rPr lang="hu-HU" dirty="0" err="1"/>
              <a:t>choroby</a:t>
            </a:r>
            <a:r>
              <a:rPr lang="hu-HU" dirty="0"/>
              <a:t> a </a:t>
            </a:r>
            <a:r>
              <a:rPr lang="hu-HU" dirty="0" err="1"/>
              <a:t>smrti</a:t>
            </a:r>
            <a:r>
              <a:rPr lang="hu-HU" dirty="0"/>
              <a:t> v </a:t>
            </a:r>
            <a:r>
              <a:rPr lang="hu-HU" dirty="0" err="1"/>
              <a:t>novom</a:t>
            </a:r>
            <a:r>
              <a:rPr lang="hu-HU" dirty="0"/>
              <a:t> </a:t>
            </a:r>
            <a:r>
              <a:rPr lang="hu-HU" dirty="0" err="1"/>
              <a:t>stvorení</a:t>
            </a:r>
            <a:endParaRPr lang="en-US" dirty="0"/>
          </a:p>
          <a:p>
            <a:pPr lvl="0"/>
            <a:r>
              <a:rPr lang="hu-HU" dirty="0" err="1"/>
              <a:t>ľudský</a:t>
            </a:r>
            <a:r>
              <a:rPr lang="hu-HU" dirty="0"/>
              <a:t> </a:t>
            </a:r>
            <a:r>
              <a:rPr lang="hu-HU" dirty="0" err="1"/>
              <a:t>osud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teocentrický</a:t>
            </a:r>
            <a:r>
              <a:rPr lang="hu-HU" dirty="0"/>
              <a:t> a </a:t>
            </a:r>
            <a:r>
              <a:rPr lang="hu-HU" dirty="0" err="1"/>
              <a:t>nadpozemský</a:t>
            </a:r>
            <a:endParaRPr lang="en-US" dirty="0"/>
          </a:p>
          <a:p>
            <a:pPr lvl="0"/>
            <a:r>
              <a:rPr lang="hu-HU" dirty="0" err="1"/>
              <a:t>chronická</a:t>
            </a:r>
            <a:r>
              <a:rPr lang="hu-HU" dirty="0"/>
              <a:t> </a:t>
            </a:r>
            <a:r>
              <a:rPr lang="hu-HU" dirty="0" err="1"/>
              <a:t>choroba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postihnutie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nemali</a:t>
            </a:r>
            <a:r>
              <a:rPr lang="hu-HU" dirty="0"/>
              <a:t> </a:t>
            </a:r>
            <a:r>
              <a:rPr lang="hu-HU" dirty="0" err="1"/>
              <a:t>spochybňovať</a:t>
            </a:r>
            <a:r>
              <a:rPr lang="hu-HU" dirty="0"/>
              <a:t> </a:t>
            </a:r>
            <a:r>
              <a:rPr lang="hu-HU" dirty="0" err="1"/>
              <a:t>Božiu</a:t>
            </a:r>
            <a:r>
              <a:rPr lang="hu-HU" dirty="0"/>
              <a:t> </a:t>
            </a:r>
            <a:r>
              <a:rPr lang="hu-HU" dirty="0" err="1"/>
              <a:t>lásku</a:t>
            </a:r>
            <a:endParaRPr lang="en-US" dirty="0"/>
          </a:p>
          <a:p>
            <a:pPr lvl="0"/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postihnutý</a:t>
            </a:r>
            <a:r>
              <a:rPr lang="hu-HU" dirty="0"/>
              <a:t> </a:t>
            </a:r>
            <a:r>
              <a:rPr lang="hu-HU" dirty="0" err="1"/>
              <a:t>človek</a:t>
            </a:r>
            <a:r>
              <a:rPr lang="hu-HU" dirty="0"/>
              <a:t>, </a:t>
            </a:r>
            <a:r>
              <a:rPr lang="hu-HU" dirty="0" err="1"/>
              <a:t>kto</a:t>
            </a:r>
            <a:r>
              <a:rPr lang="hu-HU" dirty="0"/>
              <a:t> </a:t>
            </a:r>
            <a:r>
              <a:rPr lang="hu-HU" dirty="0" err="1"/>
              <a:t>individuálne</a:t>
            </a:r>
            <a:r>
              <a:rPr lang="hu-HU" dirty="0"/>
              <a:t> </a:t>
            </a:r>
            <a:r>
              <a:rPr lang="hu-HU" dirty="0" err="1"/>
              <a:t>nesie</a:t>
            </a:r>
            <a:r>
              <a:rPr lang="hu-HU" dirty="0"/>
              <a:t> </a:t>
            </a:r>
            <a:r>
              <a:rPr lang="hu-HU" dirty="0" err="1"/>
              <a:t>kliatbu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každý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pod</a:t>
            </a:r>
            <a:r>
              <a:rPr lang="hu-HU" dirty="0"/>
              <a:t> </a:t>
            </a:r>
            <a:r>
              <a:rPr lang="hu-HU" dirty="0" err="1"/>
              <a:t>kliatbou</a:t>
            </a:r>
            <a:r>
              <a:rPr lang="hu-HU" dirty="0"/>
              <a:t> </a:t>
            </a:r>
            <a:r>
              <a:rPr lang="hu-HU" dirty="0" err="1"/>
              <a:t>hriechu</a:t>
            </a:r>
            <a:endParaRPr lang="en-US" dirty="0"/>
          </a:p>
          <a:p>
            <a:pPr lvl="0"/>
            <a:r>
              <a:rPr lang="hu-HU" dirty="0" err="1"/>
              <a:t>cieľom</a:t>
            </a:r>
            <a:r>
              <a:rPr lang="hu-HU" dirty="0"/>
              <a:t> </a:t>
            </a:r>
            <a:r>
              <a:rPr lang="hu-HU" dirty="0" err="1"/>
              <a:t>kresťanskej</a:t>
            </a:r>
            <a:r>
              <a:rPr lang="hu-HU" dirty="0"/>
              <a:t> </a:t>
            </a:r>
            <a:r>
              <a:rPr lang="hu-HU" dirty="0" err="1"/>
              <a:t>diakónie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starostlivosť</a:t>
            </a:r>
            <a:r>
              <a:rPr lang="hu-HU" dirty="0"/>
              <a:t> o </a:t>
            </a:r>
            <a:r>
              <a:rPr lang="hu-HU" dirty="0" err="1"/>
              <a:t>deti</a:t>
            </a:r>
            <a:r>
              <a:rPr lang="hu-HU" dirty="0"/>
              <a:t> a </a:t>
            </a:r>
            <a:r>
              <a:rPr lang="hu-HU" dirty="0" err="1"/>
              <a:t>dospelých</a:t>
            </a:r>
            <a:r>
              <a:rPr lang="hu-HU" dirty="0"/>
              <a:t> </a:t>
            </a:r>
            <a:r>
              <a:rPr lang="hu-HU" dirty="0" err="1"/>
              <a:t>so</a:t>
            </a:r>
            <a:r>
              <a:rPr lang="hu-HU" dirty="0"/>
              <a:t> </a:t>
            </a:r>
            <a:r>
              <a:rPr lang="hu-HU" dirty="0" err="1"/>
              <a:t>zdravotným</a:t>
            </a:r>
            <a:r>
              <a:rPr lang="hu-HU" dirty="0"/>
              <a:t> </a:t>
            </a:r>
            <a:r>
              <a:rPr lang="hu-HU" dirty="0" err="1"/>
              <a:t>postihnutím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1403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asnosť">
  <a:themeElements>
    <a:clrScheme name="Jasnosť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, klas. ver.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Jasnosť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10</TotalTime>
  <Words>185</Words>
  <Application>Microsoft Office PowerPoint</Application>
  <PresentationFormat>Prezentácia na obrazovke (4:3)</PresentationFormat>
  <Paragraphs>25</Paragraphs>
  <Slides>4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4</vt:i4>
      </vt:variant>
    </vt:vector>
  </HeadingPairs>
  <TitlesOfParts>
    <vt:vector size="5" baseType="lpstr">
      <vt:lpstr>Jasnosť</vt:lpstr>
      <vt:lpstr>Zdravotné postihnutie</vt:lpstr>
      <vt:lpstr>Zdravotné postihnutie</vt:lpstr>
      <vt:lpstr>Zdravotné postihnutie</vt:lpstr>
      <vt:lpstr>Zdravotné postihnutie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Fogyatékosság</dc:title>
  <dc:creator>user</dc:creator>
  <cp:lastModifiedBy>user</cp:lastModifiedBy>
  <cp:revision>2</cp:revision>
  <dcterms:created xsi:type="dcterms:W3CDTF">2023-12-21T11:59:07Z</dcterms:created>
  <dcterms:modified xsi:type="dcterms:W3CDTF">2024-01-03T15:24:45Z</dcterms:modified>
</cp:coreProperties>
</file>