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sk-SK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á snímka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Nadpis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sk-SK" smtClean="0"/>
              <a:t>Upravte štýly predlohy textu</a:t>
            </a:r>
            <a:endParaRPr kumimoji="0" lang="en-US"/>
          </a:p>
        </p:txBody>
      </p:sp>
      <p:sp>
        <p:nvSpPr>
          <p:cNvPr id="9" name="Podnadpis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sk-SK" smtClean="0"/>
              <a:t>Upravte štýl predlohy podnadpisov</a:t>
            </a:r>
            <a:endParaRPr kumimoji="0" lang="en-US"/>
          </a:p>
        </p:txBody>
      </p:sp>
      <p:sp>
        <p:nvSpPr>
          <p:cNvPr id="28" name="Zástupný symbol dátumu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BF92E2F3-A957-4897-AE39-228CC061DCDB}" type="datetimeFigureOut">
              <a:rPr lang="sk-SK" smtClean="0"/>
              <a:t>19. 12. 2023</a:t>
            </a:fld>
            <a:endParaRPr lang="sk-SK"/>
          </a:p>
        </p:txBody>
      </p:sp>
      <p:sp>
        <p:nvSpPr>
          <p:cNvPr id="17" name="Zástupný symbol päty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sk-SK"/>
          </a:p>
        </p:txBody>
      </p:sp>
      <p:sp>
        <p:nvSpPr>
          <p:cNvPr id="10" name="Obdĺžnik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Obdĺžnik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Obdĺžnik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Obdĺžnik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ovná spojnica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Rovná spojnica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Rovná spojnica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Rovná spojnica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Rovná spojnica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Rovná spojnica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Obdĺžnik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Ovál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Ovál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Ovál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Ovál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Ovál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Zástupný symbol čísla snímky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6EC84D80-3779-453A-ADA2-5F0F5F321983}" type="slidenum">
              <a:rPr lang="sk-SK" smtClean="0"/>
              <a:t>‹#›</a:t>
            </a:fld>
            <a:endParaRPr lang="sk-SK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z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sk-SK" smtClean="0"/>
              <a:t>Upravte štýly predlohy textu</a:t>
            </a:r>
            <a:endParaRPr kumimoji="0" lang="en-US"/>
          </a:p>
        </p:txBody>
      </p:sp>
      <p:sp>
        <p:nvSpPr>
          <p:cNvPr id="3" name="Zástupný symbol zvislého text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sk-SK" smtClean="0"/>
              <a:t>Upravte štýl predlohy textu.</a:t>
            </a:r>
          </a:p>
          <a:p>
            <a:pPr lvl="1" eaLnBrk="1" latinLnBrk="0" hangingPunct="1"/>
            <a:r>
              <a:rPr lang="sk-SK" smtClean="0"/>
              <a:t>Druhá úroveň</a:t>
            </a:r>
          </a:p>
          <a:p>
            <a:pPr lvl="2" eaLnBrk="1" latinLnBrk="0" hangingPunct="1"/>
            <a:r>
              <a:rPr lang="sk-SK" smtClean="0"/>
              <a:t>Tretia úroveň</a:t>
            </a:r>
          </a:p>
          <a:p>
            <a:pPr lvl="3" eaLnBrk="1" latinLnBrk="0" hangingPunct="1"/>
            <a:r>
              <a:rPr lang="sk-SK" smtClean="0"/>
              <a:t>Štvrtá úroveň</a:t>
            </a:r>
          </a:p>
          <a:p>
            <a:pPr lvl="4" eaLnBrk="1" latinLnBrk="0" hangingPunct="1"/>
            <a:r>
              <a:rPr lang="sk-SK" smtClean="0"/>
              <a:t>Piata úroveň</a:t>
            </a:r>
            <a:endParaRPr kumimoji="0" lang="en-US"/>
          </a:p>
        </p:txBody>
      </p:sp>
      <p:sp>
        <p:nvSpPr>
          <p:cNvPr id="4" name="Zástupný symbol dátum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2E2F3-A957-4897-AE39-228CC061DCDB}" type="datetimeFigureOut">
              <a:rPr lang="sk-SK" smtClean="0"/>
              <a:t>19. 12. 2023</a:t>
            </a:fld>
            <a:endParaRPr lang="sk-SK"/>
          </a:p>
        </p:txBody>
      </p:sp>
      <p:sp>
        <p:nvSpPr>
          <p:cNvPr id="5" name="Zástupný symbol päty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6" name="Zástupný symbol čísla snímky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C84D80-3779-453A-ADA2-5F0F5F321983}" type="slidenum">
              <a:rPr lang="sk-SK" smtClean="0"/>
              <a:t>‹#›</a:t>
            </a:fld>
            <a:endParaRPr lang="sk-SK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Z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sk-SK" smtClean="0"/>
              <a:t>Upravte štýly predlohy textu</a:t>
            </a:r>
            <a:endParaRPr kumimoji="0" lang="en-US"/>
          </a:p>
        </p:txBody>
      </p:sp>
      <p:sp>
        <p:nvSpPr>
          <p:cNvPr id="3" name="Zástupný symbol zvislého textu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sk-SK" smtClean="0"/>
              <a:t>Upravte štýl predlohy textu.</a:t>
            </a:r>
          </a:p>
          <a:p>
            <a:pPr lvl="1" eaLnBrk="1" latinLnBrk="0" hangingPunct="1"/>
            <a:r>
              <a:rPr lang="sk-SK" smtClean="0"/>
              <a:t>Druhá úroveň</a:t>
            </a:r>
          </a:p>
          <a:p>
            <a:pPr lvl="2" eaLnBrk="1" latinLnBrk="0" hangingPunct="1"/>
            <a:r>
              <a:rPr lang="sk-SK" smtClean="0"/>
              <a:t>Tretia úroveň</a:t>
            </a:r>
          </a:p>
          <a:p>
            <a:pPr lvl="3" eaLnBrk="1" latinLnBrk="0" hangingPunct="1"/>
            <a:r>
              <a:rPr lang="sk-SK" smtClean="0"/>
              <a:t>Štvrtá úroveň</a:t>
            </a:r>
          </a:p>
          <a:p>
            <a:pPr lvl="4" eaLnBrk="1" latinLnBrk="0" hangingPunct="1"/>
            <a:r>
              <a:rPr lang="sk-SK" smtClean="0"/>
              <a:t>Piata úroveň</a:t>
            </a:r>
            <a:endParaRPr kumimoji="0" lang="en-US"/>
          </a:p>
        </p:txBody>
      </p:sp>
      <p:sp>
        <p:nvSpPr>
          <p:cNvPr id="4" name="Zástupný symbol dátum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2E2F3-A957-4897-AE39-228CC061DCDB}" type="datetimeFigureOut">
              <a:rPr lang="sk-SK" smtClean="0"/>
              <a:t>19. 12. 2023</a:t>
            </a:fld>
            <a:endParaRPr lang="sk-SK"/>
          </a:p>
        </p:txBody>
      </p:sp>
      <p:sp>
        <p:nvSpPr>
          <p:cNvPr id="5" name="Zástupný symbol päty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6" name="Zástupný symbol čísla snímky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C84D80-3779-453A-ADA2-5F0F5F321983}" type="slidenum">
              <a:rPr lang="sk-SK" smtClean="0"/>
              <a:t>‹#›</a:t>
            </a:fld>
            <a:endParaRPr lang="sk-SK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sk-SK" smtClean="0"/>
              <a:t>Upravte štýly predlohy textu</a:t>
            </a:r>
            <a:endParaRPr kumimoji="0" lang="en-US"/>
          </a:p>
        </p:txBody>
      </p:sp>
      <p:sp>
        <p:nvSpPr>
          <p:cNvPr id="8" name="Zástupný symbol obsahu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sk-SK" smtClean="0"/>
              <a:t>Upravte štýl predlohy textu.</a:t>
            </a:r>
          </a:p>
          <a:p>
            <a:pPr lvl="1" eaLnBrk="1" latinLnBrk="0" hangingPunct="1"/>
            <a:r>
              <a:rPr lang="sk-SK" smtClean="0"/>
              <a:t>Druhá úroveň</a:t>
            </a:r>
          </a:p>
          <a:p>
            <a:pPr lvl="2" eaLnBrk="1" latinLnBrk="0" hangingPunct="1"/>
            <a:r>
              <a:rPr lang="sk-SK" smtClean="0"/>
              <a:t>Tretia úroveň</a:t>
            </a:r>
          </a:p>
          <a:p>
            <a:pPr lvl="3" eaLnBrk="1" latinLnBrk="0" hangingPunct="1"/>
            <a:r>
              <a:rPr lang="sk-SK" smtClean="0"/>
              <a:t>Štvrtá úroveň</a:t>
            </a:r>
          </a:p>
          <a:p>
            <a:pPr lvl="4" eaLnBrk="1" latinLnBrk="0" hangingPunct="1"/>
            <a:r>
              <a:rPr lang="sk-SK" smtClean="0"/>
              <a:t>Piata úroveň</a:t>
            </a:r>
            <a:endParaRPr kumimoji="0" lang="en-US"/>
          </a:p>
        </p:txBody>
      </p:sp>
      <p:sp>
        <p:nvSpPr>
          <p:cNvPr id="7" name="Zástupný symbol dátumu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BF92E2F3-A957-4897-AE39-228CC061DCDB}" type="datetimeFigureOut">
              <a:rPr lang="sk-SK" smtClean="0"/>
              <a:t>19. 12. 2023</a:t>
            </a:fld>
            <a:endParaRPr lang="sk-SK"/>
          </a:p>
        </p:txBody>
      </p:sp>
      <p:sp>
        <p:nvSpPr>
          <p:cNvPr id="9" name="Zástupný symbol čísla snímky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6EC84D80-3779-453A-ADA2-5F0F5F321983}" type="slidenum">
              <a:rPr lang="sk-SK" smtClean="0"/>
              <a:t>‹#›</a:t>
            </a:fld>
            <a:endParaRPr lang="sk-SK"/>
          </a:p>
        </p:txBody>
      </p:sp>
      <p:sp>
        <p:nvSpPr>
          <p:cNvPr id="10" name="Zástupný symbol päty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sk-SK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Hlavička sekci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sk-SK" smtClean="0"/>
              <a:t>Upravte štýly predlohy textu</a:t>
            </a:r>
            <a:endParaRPr kumimoji="0" lang="en-US"/>
          </a:p>
        </p:txBody>
      </p:sp>
      <p:sp>
        <p:nvSpPr>
          <p:cNvPr id="3" name="Zástupný symbol textu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sk-SK" smtClean="0"/>
              <a:t>Upravte štýl predlohy textu.</a:t>
            </a:r>
          </a:p>
        </p:txBody>
      </p:sp>
      <p:sp>
        <p:nvSpPr>
          <p:cNvPr id="4" name="Zástupný symbol dátumu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BF92E2F3-A957-4897-AE39-228CC061DCDB}" type="datetimeFigureOut">
              <a:rPr lang="sk-SK" smtClean="0"/>
              <a:t>19. 12. 2023</a:t>
            </a:fld>
            <a:endParaRPr lang="sk-SK"/>
          </a:p>
        </p:txBody>
      </p:sp>
      <p:sp>
        <p:nvSpPr>
          <p:cNvPr id="5" name="Zástupný symbol päty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sk-SK"/>
          </a:p>
        </p:txBody>
      </p:sp>
      <p:sp>
        <p:nvSpPr>
          <p:cNvPr id="9" name="Obdĺžnik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Obdĺžnik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Obdĺžnik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Obdĺžnik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Rovná spojnica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Rovná spojnica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Rovná spojnica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Rovná spojnica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Rovná spojnica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Obdĺžnik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Ovál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Ovál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Ovál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Ovál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Ovál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Rovná spojnica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Zástupný symbol čísla snímky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6EC84D80-3779-453A-ADA2-5F0F5F321983}" type="slidenum">
              <a:rPr lang="sk-SK" smtClean="0"/>
              <a:t>‹#›</a:t>
            </a:fld>
            <a:endParaRPr lang="sk-SK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sk-SK" smtClean="0"/>
              <a:t>Upravte štýly predlohy textu</a:t>
            </a:r>
            <a:endParaRPr kumimoji="0" lang="en-US"/>
          </a:p>
        </p:txBody>
      </p:sp>
      <p:sp>
        <p:nvSpPr>
          <p:cNvPr id="5" name="Zástupný symbol dátum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2E2F3-A957-4897-AE39-228CC061DCDB}" type="datetimeFigureOut">
              <a:rPr lang="sk-SK" smtClean="0"/>
              <a:t>19. 12. 2023</a:t>
            </a:fld>
            <a:endParaRPr lang="sk-SK"/>
          </a:p>
        </p:txBody>
      </p:sp>
      <p:sp>
        <p:nvSpPr>
          <p:cNvPr id="6" name="Zástupný symbol päty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7" name="Zástupný symbol čísla snímky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C84D80-3779-453A-ADA2-5F0F5F321983}" type="slidenum">
              <a:rPr lang="sk-SK" smtClean="0"/>
              <a:t>‹#›</a:t>
            </a:fld>
            <a:endParaRPr lang="sk-SK"/>
          </a:p>
        </p:txBody>
      </p:sp>
      <p:sp>
        <p:nvSpPr>
          <p:cNvPr id="9" name="Zástupný symbol obsahu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sk-SK" smtClean="0"/>
              <a:t>Upravte štýl predlohy textu.</a:t>
            </a:r>
          </a:p>
          <a:p>
            <a:pPr lvl="1" eaLnBrk="1" latinLnBrk="0" hangingPunct="1"/>
            <a:r>
              <a:rPr lang="sk-SK" smtClean="0"/>
              <a:t>Druhá úroveň</a:t>
            </a:r>
          </a:p>
          <a:p>
            <a:pPr lvl="2" eaLnBrk="1" latinLnBrk="0" hangingPunct="1"/>
            <a:r>
              <a:rPr lang="sk-SK" smtClean="0"/>
              <a:t>Tretia úroveň</a:t>
            </a:r>
          </a:p>
          <a:p>
            <a:pPr lvl="3" eaLnBrk="1" latinLnBrk="0" hangingPunct="1"/>
            <a:r>
              <a:rPr lang="sk-SK" smtClean="0"/>
              <a:t>Štvrtá úroveň</a:t>
            </a:r>
          </a:p>
          <a:p>
            <a:pPr lvl="4" eaLnBrk="1" latinLnBrk="0" hangingPunct="1"/>
            <a:r>
              <a:rPr lang="sk-SK" smtClean="0"/>
              <a:t>Piata úroveň</a:t>
            </a:r>
            <a:endParaRPr kumimoji="0" lang="en-US"/>
          </a:p>
        </p:txBody>
      </p:sp>
      <p:sp>
        <p:nvSpPr>
          <p:cNvPr id="11" name="Zástupný symbol obsahu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sk-SK" smtClean="0"/>
              <a:t>Upravte štýl predlohy textu.</a:t>
            </a:r>
          </a:p>
          <a:p>
            <a:pPr lvl="1" eaLnBrk="1" latinLnBrk="0" hangingPunct="1"/>
            <a:r>
              <a:rPr lang="sk-SK" smtClean="0"/>
              <a:t>Druhá úroveň</a:t>
            </a:r>
          </a:p>
          <a:p>
            <a:pPr lvl="2" eaLnBrk="1" latinLnBrk="0" hangingPunct="1"/>
            <a:r>
              <a:rPr lang="sk-SK" smtClean="0"/>
              <a:t>Tretia úroveň</a:t>
            </a:r>
          </a:p>
          <a:p>
            <a:pPr lvl="3" eaLnBrk="1" latinLnBrk="0" hangingPunct="1"/>
            <a:r>
              <a:rPr lang="sk-SK" smtClean="0"/>
              <a:t>Štvrtá úroveň</a:t>
            </a:r>
          </a:p>
          <a:p>
            <a:pPr lvl="4" eaLnBrk="1" latinLnBrk="0" hangingPunct="1"/>
            <a:r>
              <a:rPr lang="sk-SK" smtClean="0"/>
              <a:t>Piata úroveň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sk-SK" smtClean="0"/>
              <a:t>Upravte štýly predlohy textu</a:t>
            </a:r>
            <a:endParaRPr kumimoji="0" lang="en-US"/>
          </a:p>
        </p:txBody>
      </p:sp>
      <p:sp>
        <p:nvSpPr>
          <p:cNvPr id="7" name="Zástupný symbol dátum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2E2F3-A957-4897-AE39-228CC061DCDB}" type="datetimeFigureOut">
              <a:rPr lang="sk-SK" smtClean="0"/>
              <a:t>19. 12. 2023</a:t>
            </a:fld>
            <a:endParaRPr lang="sk-SK"/>
          </a:p>
        </p:txBody>
      </p:sp>
      <p:sp>
        <p:nvSpPr>
          <p:cNvPr id="8" name="Zástupný symbol päty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9" name="Zástupný symbol čísla snímky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C84D80-3779-453A-ADA2-5F0F5F321983}" type="slidenum">
              <a:rPr lang="sk-SK" smtClean="0"/>
              <a:t>‹#›</a:t>
            </a:fld>
            <a:endParaRPr lang="sk-SK"/>
          </a:p>
        </p:txBody>
      </p:sp>
      <p:sp>
        <p:nvSpPr>
          <p:cNvPr id="11" name="Zástupný symbol obsahu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sk-SK" smtClean="0"/>
              <a:t>Upravte štýl predlohy textu.</a:t>
            </a:r>
          </a:p>
          <a:p>
            <a:pPr lvl="1" eaLnBrk="1" latinLnBrk="0" hangingPunct="1"/>
            <a:r>
              <a:rPr lang="sk-SK" smtClean="0"/>
              <a:t>Druhá úroveň</a:t>
            </a:r>
          </a:p>
          <a:p>
            <a:pPr lvl="2" eaLnBrk="1" latinLnBrk="0" hangingPunct="1"/>
            <a:r>
              <a:rPr lang="sk-SK" smtClean="0"/>
              <a:t>Tretia úroveň</a:t>
            </a:r>
          </a:p>
          <a:p>
            <a:pPr lvl="3" eaLnBrk="1" latinLnBrk="0" hangingPunct="1"/>
            <a:r>
              <a:rPr lang="sk-SK" smtClean="0"/>
              <a:t>Štvrtá úroveň</a:t>
            </a:r>
          </a:p>
          <a:p>
            <a:pPr lvl="4" eaLnBrk="1" latinLnBrk="0" hangingPunct="1"/>
            <a:r>
              <a:rPr lang="sk-SK" smtClean="0"/>
              <a:t>Piata úroveň</a:t>
            </a:r>
            <a:endParaRPr kumimoji="0" lang="en-US"/>
          </a:p>
        </p:txBody>
      </p:sp>
      <p:sp>
        <p:nvSpPr>
          <p:cNvPr id="13" name="Zástupný symbol obsahu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sk-SK" smtClean="0"/>
              <a:t>Upravte štýl predlohy textu.</a:t>
            </a:r>
          </a:p>
          <a:p>
            <a:pPr lvl="1" eaLnBrk="1" latinLnBrk="0" hangingPunct="1"/>
            <a:r>
              <a:rPr lang="sk-SK" smtClean="0"/>
              <a:t>Druhá úroveň</a:t>
            </a:r>
          </a:p>
          <a:p>
            <a:pPr lvl="2" eaLnBrk="1" latinLnBrk="0" hangingPunct="1"/>
            <a:r>
              <a:rPr lang="sk-SK" smtClean="0"/>
              <a:t>Tretia úroveň</a:t>
            </a:r>
          </a:p>
          <a:p>
            <a:pPr lvl="3" eaLnBrk="1" latinLnBrk="0" hangingPunct="1"/>
            <a:r>
              <a:rPr lang="sk-SK" smtClean="0"/>
              <a:t>Štvrtá úroveň</a:t>
            </a:r>
          </a:p>
          <a:p>
            <a:pPr lvl="4" eaLnBrk="1" latinLnBrk="0" hangingPunct="1"/>
            <a:r>
              <a:rPr lang="sk-SK" smtClean="0"/>
              <a:t>Piata úroveň</a:t>
            </a:r>
            <a:endParaRPr kumimoji="0" lang="en-US"/>
          </a:p>
        </p:txBody>
      </p:sp>
      <p:sp>
        <p:nvSpPr>
          <p:cNvPr id="12" name="Zástupný symbol textu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sk-SK" smtClean="0"/>
              <a:t>Upravte štýl predlohy textu.</a:t>
            </a:r>
          </a:p>
        </p:txBody>
      </p:sp>
      <p:sp>
        <p:nvSpPr>
          <p:cNvPr id="14" name="Zástupný symbol textu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sk-SK" smtClean="0"/>
              <a:t>Upravte štýl predlohy textu.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Len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sk-SK" smtClean="0"/>
              <a:t>Upravte štýly predlohy textu</a:t>
            </a:r>
            <a:endParaRPr kumimoji="0" lang="en-US"/>
          </a:p>
        </p:txBody>
      </p:sp>
      <p:sp>
        <p:nvSpPr>
          <p:cNvPr id="6" name="Zástupný symbol dátumu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BF92E2F3-A957-4897-AE39-228CC061DCDB}" type="datetimeFigureOut">
              <a:rPr lang="sk-SK" smtClean="0"/>
              <a:t>19. 12. 2023</a:t>
            </a:fld>
            <a:endParaRPr lang="sk-SK"/>
          </a:p>
        </p:txBody>
      </p:sp>
      <p:sp>
        <p:nvSpPr>
          <p:cNvPr id="7" name="Zástupný symbol čísla snímky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6EC84D80-3779-453A-ADA2-5F0F5F321983}" type="slidenum">
              <a:rPr lang="sk-SK" smtClean="0"/>
              <a:t>‹#›</a:t>
            </a:fld>
            <a:endParaRPr lang="sk-SK"/>
          </a:p>
        </p:txBody>
      </p:sp>
      <p:sp>
        <p:nvSpPr>
          <p:cNvPr id="8" name="Zástupný symbol päty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sk-SK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dátum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2E2F3-A957-4897-AE39-228CC061DCDB}" type="datetimeFigureOut">
              <a:rPr lang="sk-SK" smtClean="0"/>
              <a:t>19. 12. 2023</a:t>
            </a:fld>
            <a:endParaRPr lang="sk-SK"/>
          </a:p>
        </p:txBody>
      </p:sp>
      <p:sp>
        <p:nvSpPr>
          <p:cNvPr id="3" name="Zástupný symbol päty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4" name="Zástupný symbol čísla snímky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C84D80-3779-453A-ADA2-5F0F5F321983}" type="slidenum">
              <a:rPr lang="sk-SK" smtClean="0"/>
              <a:t>‹#›</a:t>
            </a:fld>
            <a:endParaRPr lang="sk-SK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Obsah s popisom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ovná spojnica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sk-SK" smtClean="0"/>
              <a:t>Upravte štýly predlohy textu</a:t>
            </a:r>
            <a:endParaRPr kumimoji="0" lang="en-US"/>
          </a:p>
        </p:txBody>
      </p:sp>
      <p:sp>
        <p:nvSpPr>
          <p:cNvPr id="3" name="Zástupný symbol textu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sk-SK" smtClean="0"/>
              <a:t>Upravte štýl predlohy textu.</a:t>
            </a:r>
          </a:p>
        </p:txBody>
      </p:sp>
      <p:sp>
        <p:nvSpPr>
          <p:cNvPr id="8" name="Rovná spojnica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Rovná spojnica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Rovná spojnica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Obdĺžnik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Rovná spojnica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Ovál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Zástupný symbol obsahu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sk-SK" smtClean="0"/>
              <a:t>Upravte štýl predlohy textu.</a:t>
            </a:r>
          </a:p>
          <a:p>
            <a:pPr lvl="1" eaLnBrk="1" latinLnBrk="0" hangingPunct="1"/>
            <a:r>
              <a:rPr lang="sk-SK" smtClean="0"/>
              <a:t>Druhá úroveň</a:t>
            </a:r>
          </a:p>
          <a:p>
            <a:pPr lvl="2" eaLnBrk="1" latinLnBrk="0" hangingPunct="1"/>
            <a:r>
              <a:rPr lang="sk-SK" smtClean="0"/>
              <a:t>Tretia úroveň</a:t>
            </a:r>
          </a:p>
          <a:p>
            <a:pPr lvl="3" eaLnBrk="1" latinLnBrk="0" hangingPunct="1"/>
            <a:r>
              <a:rPr lang="sk-SK" smtClean="0"/>
              <a:t>Štvrtá úroveň</a:t>
            </a:r>
          </a:p>
          <a:p>
            <a:pPr lvl="4" eaLnBrk="1" latinLnBrk="0" hangingPunct="1"/>
            <a:r>
              <a:rPr lang="sk-SK" smtClean="0"/>
              <a:t>Piata úroveň</a:t>
            </a:r>
            <a:endParaRPr kumimoji="0" lang="en-US"/>
          </a:p>
        </p:txBody>
      </p:sp>
      <p:sp>
        <p:nvSpPr>
          <p:cNvPr id="21" name="Zástupný symbol dátumu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BF92E2F3-A957-4897-AE39-228CC061DCDB}" type="datetimeFigureOut">
              <a:rPr lang="sk-SK" smtClean="0"/>
              <a:t>19. 12. 2023</a:t>
            </a:fld>
            <a:endParaRPr lang="sk-SK"/>
          </a:p>
        </p:txBody>
      </p:sp>
      <p:sp>
        <p:nvSpPr>
          <p:cNvPr id="22" name="Zástupný symbol čísla snímky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6EC84D80-3779-453A-ADA2-5F0F5F321983}" type="slidenum">
              <a:rPr lang="sk-SK" smtClean="0"/>
              <a:t>‹#›</a:t>
            </a:fld>
            <a:endParaRPr lang="sk-SK"/>
          </a:p>
        </p:txBody>
      </p:sp>
      <p:sp>
        <p:nvSpPr>
          <p:cNvPr id="23" name="Zástupný symbol päty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sk-SK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ázok s p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vná spojnica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Ovál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sk-SK" smtClean="0"/>
              <a:t>Upravte štýly predlohy textu</a:t>
            </a:r>
            <a:endParaRPr kumimoji="0" lang="en-US"/>
          </a:p>
        </p:txBody>
      </p:sp>
      <p:sp>
        <p:nvSpPr>
          <p:cNvPr id="3" name="Zástupný symbol obrázka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sk-SK" smtClean="0"/>
              <a:t>Ak chcete pridať obrázok, kliknite na ikonu</a:t>
            </a:r>
            <a:endParaRPr kumimoji="0" lang="en-US" dirty="0"/>
          </a:p>
        </p:txBody>
      </p:sp>
      <p:sp>
        <p:nvSpPr>
          <p:cNvPr id="4" name="Zástupný symbol textu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sk-SK" smtClean="0"/>
              <a:t>Upravte štýl predlohy textu.</a:t>
            </a:r>
          </a:p>
        </p:txBody>
      </p:sp>
      <p:sp>
        <p:nvSpPr>
          <p:cNvPr id="10" name="Rovná spojnica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Obdĺžnik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ovná spojnica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Rovná spojnica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Rovná spojnica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Zástupný symbol dátumu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BF92E2F3-A957-4897-AE39-228CC061DCDB}" type="datetimeFigureOut">
              <a:rPr lang="sk-SK" smtClean="0"/>
              <a:t>19. 12. 2023</a:t>
            </a:fld>
            <a:endParaRPr lang="sk-SK"/>
          </a:p>
        </p:txBody>
      </p:sp>
      <p:sp>
        <p:nvSpPr>
          <p:cNvPr id="18" name="Zástupný symbol čísla snímky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6EC84D80-3779-453A-ADA2-5F0F5F321983}" type="slidenum">
              <a:rPr lang="sk-SK" smtClean="0"/>
              <a:t>‹#›</a:t>
            </a:fld>
            <a:endParaRPr lang="sk-SK"/>
          </a:p>
        </p:txBody>
      </p:sp>
      <p:sp>
        <p:nvSpPr>
          <p:cNvPr id="21" name="Zástupný symbol päty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sk-SK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vná spojnica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Zástupný symbol nadpisu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sk-SK" smtClean="0"/>
              <a:t>Upravte štýly predlohy textu</a:t>
            </a:r>
            <a:endParaRPr kumimoji="0" lang="en-US"/>
          </a:p>
        </p:txBody>
      </p:sp>
      <p:sp>
        <p:nvSpPr>
          <p:cNvPr id="13" name="Zástupný symbol textu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sk-SK" smtClean="0"/>
              <a:t>Upravte štýl predlohy textu.</a:t>
            </a:r>
          </a:p>
          <a:p>
            <a:pPr lvl="1" eaLnBrk="1" latinLnBrk="0" hangingPunct="1"/>
            <a:r>
              <a:rPr kumimoji="0" lang="sk-SK" smtClean="0"/>
              <a:t>Druhá úroveň</a:t>
            </a:r>
          </a:p>
          <a:p>
            <a:pPr lvl="2" eaLnBrk="1" latinLnBrk="0" hangingPunct="1"/>
            <a:r>
              <a:rPr kumimoji="0" lang="sk-SK" smtClean="0"/>
              <a:t>Tretia úroveň</a:t>
            </a:r>
          </a:p>
          <a:p>
            <a:pPr lvl="3" eaLnBrk="1" latinLnBrk="0" hangingPunct="1"/>
            <a:r>
              <a:rPr kumimoji="0" lang="sk-SK" smtClean="0"/>
              <a:t>Štvrtá úroveň</a:t>
            </a:r>
          </a:p>
          <a:p>
            <a:pPr lvl="4" eaLnBrk="1" latinLnBrk="0" hangingPunct="1"/>
            <a:r>
              <a:rPr kumimoji="0" lang="sk-SK" smtClean="0"/>
              <a:t>Piata úroveň</a:t>
            </a:r>
            <a:endParaRPr kumimoji="0" lang="en-US"/>
          </a:p>
        </p:txBody>
      </p:sp>
      <p:sp>
        <p:nvSpPr>
          <p:cNvPr id="14" name="Zástupný symbol dátumu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BF92E2F3-A957-4897-AE39-228CC061DCDB}" type="datetimeFigureOut">
              <a:rPr lang="sk-SK" smtClean="0"/>
              <a:t>19. 12. 2023</a:t>
            </a:fld>
            <a:endParaRPr lang="sk-SK"/>
          </a:p>
        </p:txBody>
      </p:sp>
      <p:sp>
        <p:nvSpPr>
          <p:cNvPr id="3" name="Zástupný symbol päty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sk-SK"/>
          </a:p>
        </p:txBody>
      </p:sp>
      <p:sp>
        <p:nvSpPr>
          <p:cNvPr id="7" name="Rovná spojnica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Rovná spojnica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Obdĺžnik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ovná spojnica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Ovál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Zástupný symbol čísla snímky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6EC84D80-3779-453A-ADA2-5F0F5F321983}" type="slidenum">
              <a:rPr lang="sk-SK" smtClean="0"/>
              <a:t>‹#›</a:t>
            </a:fld>
            <a:endParaRPr lang="sk-SK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hu-HU" dirty="0" smtClean="0"/>
              <a:t>Transzszexualitás</a:t>
            </a:r>
            <a:endParaRPr lang="en-US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96096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hu-HU" dirty="0" smtClean="0"/>
              <a:t>Transzszexualitás</a:t>
            </a:r>
            <a:endParaRPr lang="en-US" dirty="0"/>
          </a:p>
        </p:txBody>
      </p:sp>
      <p:sp>
        <p:nvSpPr>
          <p:cNvPr id="3" name="Zástupný symbol obsahu 2"/>
          <p:cNvSpPr>
            <a:spLocks noGrp="1"/>
          </p:cNvSpPr>
          <p:nvPr>
            <p:ph sz="quarter"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hu-HU" b="1" dirty="0"/>
              <a:t>1. Mit nevezünk transzszexualitásnak?</a:t>
            </a:r>
            <a:endParaRPr lang="en-US" b="1" dirty="0"/>
          </a:p>
          <a:p>
            <a:pPr marL="0" indent="0">
              <a:buNone/>
            </a:pPr>
            <a:r>
              <a:rPr lang="hu-HU" b="1" dirty="0"/>
              <a:t>1.1. A transzszexualitás </a:t>
            </a:r>
            <a:r>
              <a:rPr lang="hu-HU" b="1" dirty="0" smtClean="0"/>
              <a:t>fogalma</a:t>
            </a:r>
          </a:p>
          <a:p>
            <a:pPr marL="0" indent="0">
              <a:buNone/>
            </a:pPr>
            <a:endParaRPr lang="en-US" b="1" dirty="0"/>
          </a:p>
          <a:p>
            <a:pPr lvl="0"/>
            <a:r>
              <a:rPr lang="hu-HU" dirty="0"/>
              <a:t>a transzszexualitás egy tartós elégedetlenség</a:t>
            </a:r>
            <a:endParaRPr lang="en-US" dirty="0"/>
          </a:p>
          <a:p>
            <a:pPr lvl="0"/>
            <a:r>
              <a:rPr lang="hu-HU" dirty="0"/>
              <a:t>a saját elsődleges vagy másodlagos nemi jellegnek a másik nem nemi jellegére való megváltoztatására irányul</a:t>
            </a:r>
            <a:endParaRPr lang="en-US" dirty="0"/>
          </a:p>
          <a:p>
            <a:pPr lvl="0"/>
            <a:r>
              <a:rPr lang="hu-HU" dirty="0"/>
              <a:t>a transzszexuális egyén („</a:t>
            </a:r>
            <a:r>
              <a:rPr lang="hu-HU" dirty="0" err="1"/>
              <a:t>transgender</a:t>
            </a:r>
            <a:r>
              <a:rPr lang="hu-HU" dirty="0"/>
              <a:t>”) az interszexuálissal ellentétben testileg rendszerint egészségesen fejlődik</a:t>
            </a:r>
            <a:endParaRPr lang="en-US" dirty="0"/>
          </a:p>
          <a:p>
            <a:pPr lvl="0"/>
            <a:r>
              <a:rPr lang="hu-HU" dirty="0"/>
              <a:t>a személy pszichoszexuális fejlődésének okait kell keresnünk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2564060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hu-HU" dirty="0" smtClean="0"/>
              <a:t>Transzszexualitás</a:t>
            </a:r>
            <a:endParaRPr lang="en-US" dirty="0"/>
          </a:p>
        </p:txBody>
      </p:sp>
      <p:sp>
        <p:nvSpPr>
          <p:cNvPr id="3" name="Zástupný symbol obsahu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hu-HU" b="1" dirty="0"/>
              <a:t>1.2. </a:t>
            </a:r>
            <a:r>
              <a:rPr lang="hu-HU" b="1" dirty="0" smtClean="0"/>
              <a:t>Jogszabályok</a:t>
            </a:r>
          </a:p>
          <a:p>
            <a:pPr marL="0" indent="0">
              <a:buNone/>
            </a:pPr>
            <a:endParaRPr lang="en-US" b="1" dirty="0"/>
          </a:p>
          <a:p>
            <a:pPr lvl="0"/>
            <a:r>
              <a:rPr lang="hu-HU" dirty="0"/>
              <a:t>Szlovákiában 1993 óta engedélyezi a transzszexualitásról szóló törvény a név és a nem megváltoztatását</a:t>
            </a:r>
            <a:endParaRPr lang="en-US" dirty="0"/>
          </a:p>
          <a:p>
            <a:pPr lvl="0"/>
            <a:r>
              <a:rPr lang="hu-HU" dirty="0"/>
              <a:t>legalább három évig fennáll a nem változtatás szándéka, nem várható, hogy az ellenkező nemhez való tartozás érzése megszűnik, a nemet meg lehet változtatni</a:t>
            </a:r>
            <a:endParaRPr lang="en-US" dirty="0"/>
          </a:p>
          <a:p>
            <a:pPr lvl="0"/>
            <a:r>
              <a:rPr lang="hu-HU" dirty="0"/>
              <a:t>a feltételeket két egymástól független szakértőnek kell megállapítania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2147977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hu-HU" dirty="0" smtClean="0"/>
              <a:t>Transzszexualitás</a:t>
            </a:r>
            <a:endParaRPr lang="en-US" dirty="0"/>
          </a:p>
        </p:txBody>
      </p:sp>
      <p:sp>
        <p:nvSpPr>
          <p:cNvPr id="3" name="Zástupný symbol obsahu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hu-HU" b="1" dirty="0"/>
              <a:t>1.3. A nem sebészeti úton történő </a:t>
            </a:r>
            <a:r>
              <a:rPr lang="hu-HU" b="1" dirty="0" smtClean="0"/>
              <a:t>megváltoztatása</a:t>
            </a:r>
          </a:p>
          <a:p>
            <a:pPr marL="0" indent="0">
              <a:buNone/>
            </a:pPr>
            <a:endParaRPr lang="en-US" b="1" dirty="0"/>
          </a:p>
          <a:p>
            <a:pPr lvl="0"/>
            <a:r>
              <a:rPr lang="hu-HU" dirty="0"/>
              <a:t>a sebészeti változtatást rendszerint hormonkezelés előzi meg</a:t>
            </a:r>
            <a:endParaRPr lang="en-US" dirty="0"/>
          </a:p>
          <a:p>
            <a:pPr lvl="0"/>
            <a:r>
              <a:rPr lang="hu-HU" dirty="0"/>
              <a:t>a férfi esetében kasztrációt jelent</a:t>
            </a:r>
            <a:endParaRPr lang="en-US" dirty="0"/>
          </a:p>
          <a:p>
            <a:pPr lvl="0"/>
            <a:r>
              <a:rPr lang="hu-HU" dirty="0"/>
              <a:t>a nő számára a beavatkozás a mell, a petefészkek, petevezetékek és a méh eltávolítását jelenti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8121580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hu-HU" dirty="0" smtClean="0"/>
              <a:t>Transzszexualitás</a:t>
            </a:r>
            <a:endParaRPr lang="en-US" dirty="0"/>
          </a:p>
        </p:txBody>
      </p:sp>
      <p:sp>
        <p:nvSpPr>
          <p:cNvPr id="3" name="Zástupný symbol obsahu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hu-HU" b="1" dirty="0"/>
              <a:t>1.4. Következmények és </a:t>
            </a:r>
            <a:r>
              <a:rPr lang="hu-HU" b="1" dirty="0" smtClean="0"/>
              <a:t>veszélyek</a:t>
            </a:r>
          </a:p>
          <a:p>
            <a:pPr marL="0" indent="0">
              <a:buNone/>
            </a:pPr>
            <a:endParaRPr lang="en-US" b="1" dirty="0"/>
          </a:p>
          <a:p>
            <a:pPr lvl="0"/>
            <a:r>
              <a:rPr lang="hu-HU" dirty="0"/>
              <a:t>a legtöbb állam transzszexualitásról szóló törvénye értelmében az operáció az új nem bejegyzéséhez elengedhetetlen</a:t>
            </a:r>
            <a:endParaRPr lang="en-US" dirty="0"/>
          </a:p>
          <a:p>
            <a:pPr lvl="0"/>
            <a:r>
              <a:rPr lang="hu-HU" dirty="0"/>
              <a:t>ennek a nyomásnak hatására döntenek sokan a beavatkozás mellett, bár a műtét utáni pszichikai problémákat gyakran alábecsülik</a:t>
            </a:r>
            <a:endParaRPr lang="en-US" dirty="0"/>
          </a:p>
          <a:p>
            <a:pPr lvl="0"/>
            <a:r>
              <a:rPr lang="hu-HU" dirty="0"/>
              <a:t>az érintettnek rendszerint először el kell fogadtatnia magát, új nemét a környezetével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5710301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hu-HU" dirty="0" smtClean="0"/>
              <a:t>Transzszexualitás</a:t>
            </a:r>
            <a:endParaRPr lang="en-US" dirty="0"/>
          </a:p>
        </p:txBody>
      </p:sp>
      <p:sp>
        <p:nvSpPr>
          <p:cNvPr id="3" name="Zástupný symbol obsahu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hu-HU" b="1" dirty="0"/>
              <a:t>2. A transzszexualitás teológiai etikai értékelése</a:t>
            </a:r>
            <a:endParaRPr lang="en-US" b="1" dirty="0"/>
          </a:p>
          <a:p>
            <a:pPr lvl="0"/>
            <a:r>
              <a:rPr lang="hu-HU" dirty="0"/>
              <a:t>problémás, hogy a szexuális identitást minden biológiai specifikáción túl egy spirituális hozzáállás határozhatja meg</a:t>
            </a:r>
            <a:endParaRPr lang="en-US" dirty="0"/>
          </a:p>
          <a:p>
            <a:pPr lvl="0"/>
            <a:r>
              <a:rPr lang="hu-HU" dirty="0"/>
              <a:t>a bűneset következtében elképzelhető, az ilyen önmagunktól való elidegenedés, minek következtében az ember nem fogadja el önmaga férfi ill. női voltát</a:t>
            </a:r>
            <a:endParaRPr lang="en-US" dirty="0"/>
          </a:p>
          <a:p>
            <a:pPr lvl="0"/>
            <a:r>
              <a:rPr lang="hu-HU" dirty="0"/>
              <a:t>a sebészeti beavatkozás csak azt az illúziót szolgálja, hogy az egyén a kívánt nemhez tartozik</a:t>
            </a:r>
            <a:endParaRPr lang="en-US" dirty="0"/>
          </a:p>
          <a:p>
            <a:pPr lvl="0"/>
            <a:r>
              <a:rPr lang="hu-HU" dirty="0"/>
              <a:t>a sebészeti nem változtatás formálisan megcsonkítást, tartalmilag pedig az Istentől kapott nem megtagadását jelenti</a:t>
            </a:r>
            <a:endParaRPr lang="en-US" dirty="0"/>
          </a:p>
          <a:p>
            <a:pPr lvl="0"/>
            <a:r>
              <a:rPr lang="hu-HU" dirty="0"/>
              <a:t>a teremtett valóságra kimondott elutasítás</a:t>
            </a: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7778417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Zdobené">
  <a:themeElements>
    <a:clrScheme name="Zdobené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Zdobené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Zdobené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0</TotalTime>
  <Words>277</Words>
  <Application>Microsoft Office PowerPoint</Application>
  <PresentationFormat>Prezentácia na obrazovke (4:3)</PresentationFormat>
  <Paragraphs>34</Paragraphs>
  <Slides>6</Slides>
  <Notes>0</Notes>
  <HiddenSlides>0</HiddenSlides>
  <MMClips>0</MMClips>
  <ScaleCrop>false</ScaleCrop>
  <HeadingPairs>
    <vt:vector size="4" baseType="variant">
      <vt:variant>
        <vt:lpstr>Motív</vt:lpstr>
      </vt:variant>
      <vt:variant>
        <vt:i4>1</vt:i4>
      </vt:variant>
      <vt:variant>
        <vt:lpstr>Nadpisy snímok</vt:lpstr>
      </vt:variant>
      <vt:variant>
        <vt:i4>6</vt:i4>
      </vt:variant>
    </vt:vector>
  </HeadingPairs>
  <TitlesOfParts>
    <vt:vector size="7" baseType="lpstr">
      <vt:lpstr>Zdobené</vt:lpstr>
      <vt:lpstr>Transzszexualitás</vt:lpstr>
      <vt:lpstr>Transzszexualitás</vt:lpstr>
      <vt:lpstr>Transzszexualitás</vt:lpstr>
      <vt:lpstr>Transzszexualitás</vt:lpstr>
      <vt:lpstr>Transzszexualitás</vt:lpstr>
      <vt:lpstr>Transzszexualitás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Transzszexualitás</dc:title>
  <dc:creator>user</dc:creator>
  <cp:lastModifiedBy>user</cp:lastModifiedBy>
  <cp:revision>1</cp:revision>
  <dcterms:created xsi:type="dcterms:W3CDTF">2023-12-19T12:37:54Z</dcterms:created>
  <dcterms:modified xsi:type="dcterms:W3CDTF">2023-12-19T12:43:51Z</dcterms:modified>
</cp:coreProperties>
</file>