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u-HU" dirty="0" err="1" smtClean="0"/>
              <a:t>Muž</a:t>
            </a:r>
            <a:r>
              <a:rPr lang="hu-HU" dirty="0" smtClean="0"/>
              <a:t> </a:t>
            </a:r>
            <a:r>
              <a:rPr lang="hu-HU" dirty="0"/>
              <a:t>a </a:t>
            </a:r>
            <a:r>
              <a:rPr lang="hu-HU" dirty="0" err="1"/>
              <a:t>žena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2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889168"/>
          </a:xfrm>
        </p:spPr>
        <p:txBody>
          <a:bodyPr>
            <a:normAutofit/>
          </a:bodyPr>
          <a:lstStyle/>
          <a:p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2060848"/>
            <a:ext cx="6849209" cy="3771781"/>
          </a:xfrm>
        </p:spPr>
        <p:txBody>
          <a:bodyPr>
            <a:normAutofit fontScale="92500" lnSpcReduction="20000"/>
          </a:bodyPr>
          <a:lstStyle/>
          <a:p>
            <a:pPr marL="68580" lvl="0" indent="0">
              <a:buNone/>
            </a:pPr>
            <a:r>
              <a:rPr lang="hu-HU" b="1" dirty="0" smtClean="0"/>
              <a:t>1. </a:t>
            </a:r>
            <a:r>
              <a:rPr lang="hu-HU" b="1" dirty="0" err="1" smtClean="0"/>
              <a:t>Biblický</a:t>
            </a:r>
            <a:r>
              <a:rPr lang="hu-HU" b="1" dirty="0" smtClean="0"/>
              <a:t> </a:t>
            </a:r>
            <a:r>
              <a:rPr lang="hu-HU" b="1" dirty="0" err="1"/>
              <a:t>pohľad</a:t>
            </a:r>
            <a:r>
              <a:rPr lang="hu-HU" b="1" dirty="0"/>
              <a:t> na </a:t>
            </a:r>
            <a:r>
              <a:rPr lang="hu-HU" b="1" dirty="0" err="1"/>
              <a:t>muža</a:t>
            </a:r>
            <a:r>
              <a:rPr lang="hu-HU" b="1" dirty="0"/>
              <a:t> a </a:t>
            </a:r>
            <a:r>
              <a:rPr lang="hu-HU" b="1" dirty="0" err="1"/>
              <a:t>ženu</a:t>
            </a:r>
            <a:endParaRPr lang="en-US" b="1" dirty="0"/>
          </a:p>
          <a:p>
            <a:pPr marL="68580" indent="0">
              <a:buNone/>
            </a:pPr>
            <a:r>
              <a:rPr lang="hu-HU" b="1" dirty="0"/>
              <a:t> </a:t>
            </a:r>
            <a:endParaRPr lang="en-US" dirty="0"/>
          </a:p>
          <a:p>
            <a:r>
              <a:rPr lang="hu-HU" dirty="0" err="1"/>
              <a:t>Biblický</a:t>
            </a:r>
            <a:r>
              <a:rPr lang="hu-HU" dirty="0"/>
              <a:t> </a:t>
            </a:r>
            <a:r>
              <a:rPr lang="hu-HU" dirty="0" err="1"/>
              <a:t>príbeh</a:t>
            </a:r>
            <a:r>
              <a:rPr lang="hu-HU" dirty="0"/>
              <a:t> o </a:t>
            </a:r>
            <a:r>
              <a:rPr lang="hu-HU" dirty="0" err="1"/>
              <a:t>stvorení</a:t>
            </a:r>
            <a:r>
              <a:rPr lang="hu-HU" dirty="0"/>
              <a:t> </a:t>
            </a:r>
            <a:r>
              <a:rPr lang="hu-HU" dirty="0" err="1"/>
              <a:t>uznáva</a:t>
            </a:r>
            <a:r>
              <a:rPr lang="hu-HU" dirty="0"/>
              <a:t> </a:t>
            </a:r>
            <a:r>
              <a:rPr lang="hu-HU" dirty="0" err="1"/>
              <a:t>rovnosť</a:t>
            </a:r>
            <a:r>
              <a:rPr lang="hu-HU" dirty="0"/>
              <a:t> aj </a:t>
            </a:r>
            <a:r>
              <a:rPr lang="hu-HU" dirty="0" err="1"/>
              <a:t>rozdielnosť</a:t>
            </a:r>
            <a:r>
              <a:rPr lang="hu-HU" dirty="0"/>
              <a:t> </a:t>
            </a:r>
            <a:r>
              <a:rPr lang="hu-HU" dirty="0" err="1"/>
              <a:t>pohlaví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mužom</a:t>
            </a:r>
            <a:r>
              <a:rPr lang="hu-HU" dirty="0"/>
              <a:t> a </a:t>
            </a:r>
            <a:r>
              <a:rPr lang="hu-HU" dirty="0" err="1"/>
              <a:t>ženou</a:t>
            </a:r>
            <a:r>
              <a:rPr lang="hu-HU" dirty="0"/>
              <a:t>.</a:t>
            </a:r>
            <a:endParaRPr lang="en-US" dirty="0"/>
          </a:p>
          <a:p>
            <a:pPr marL="68580" indent="0">
              <a:buNone/>
            </a:pPr>
            <a:r>
              <a:rPr lang="hu-HU" b="1" dirty="0"/>
              <a:t>1.1. </a:t>
            </a:r>
            <a:r>
              <a:rPr lang="hu-HU" b="1" dirty="0" err="1"/>
              <a:t>Stvorenie</a:t>
            </a:r>
            <a:r>
              <a:rPr lang="hu-HU" b="1" dirty="0"/>
              <a:t> </a:t>
            </a:r>
            <a:r>
              <a:rPr lang="hu-HU" b="1" dirty="0" err="1"/>
              <a:t>človeka</a:t>
            </a:r>
            <a:endParaRPr lang="en-US" b="1" dirty="0"/>
          </a:p>
          <a:p>
            <a:pPr marL="68580" indent="0">
              <a:buNone/>
            </a:pPr>
            <a:r>
              <a:rPr lang="hu-HU" b="1" dirty="0"/>
              <a:t>1.1.1. </a:t>
            </a:r>
            <a:r>
              <a:rPr lang="hu-HU" b="1" dirty="0" err="1"/>
              <a:t>Boží</a:t>
            </a:r>
            <a:r>
              <a:rPr lang="hu-HU" b="1" dirty="0"/>
              <a:t> </a:t>
            </a:r>
            <a:r>
              <a:rPr lang="hu-HU" b="1" dirty="0" err="1"/>
              <a:t>obraz</a:t>
            </a:r>
            <a:r>
              <a:rPr lang="hu-HU" b="1" dirty="0"/>
              <a:t> v </a:t>
            </a:r>
            <a:r>
              <a:rPr lang="hu-HU" b="1" dirty="0" err="1"/>
              <a:t>človeku</a:t>
            </a:r>
            <a:endParaRPr lang="en-US" b="1" dirty="0"/>
          </a:p>
          <a:p>
            <a:pPr lvl="0"/>
            <a:r>
              <a:rPr lang="hu-HU" dirty="0" err="1"/>
              <a:t>Gen</a:t>
            </a:r>
            <a:r>
              <a:rPr lang="hu-HU" dirty="0"/>
              <a:t> 1, 27 - </a:t>
            </a:r>
            <a:r>
              <a:rPr lang="hu-HU" dirty="0" err="1"/>
              <a:t>hebrejské</a:t>
            </a:r>
            <a:r>
              <a:rPr lang="hu-HU" dirty="0"/>
              <a:t> </a:t>
            </a:r>
            <a:r>
              <a:rPr lang="hu-HU" dirty="0" err="1"/>
              <a:t>termíny</a:t>
            </a:r>
            <a:r>
              <a:rPr lang="hu-HU" dirty="0"/>
              <a:t> </a:t>
            </a:r>
            <a:r>
              <a:rPr lang="hu-HU" i="1" dirty="0" err="1"/>
              <a:t>celem</a:t>
            </a:r>
            <a:r>
              <a:rPr lang="hu-HU" i="1" dirty="0"/>
              <a:t> </a:t>
            </a:r>
            <a:r>
              <a:rPr lang="hu-HU" dirty="0"/>
              <a:t>a </a:t>
            </a:r>
            <a:r>
              <a:rPr lang="hu-HU" i="1" dirty="0" err="1"/>
              <a:t>demuth</a:t>
            </a:r>
            <a:r>
              <a:rPr lang="hu-HU" i="1" dirty="0"/>
              <a:t> </a:t>
            </a:r>
            <a:r>
              <a:rPr lang="hu-HU" dirty="0" err="1"/>
              <a:t>vyjadrujú</a:t>
            </a:r>
            <a:r>
              <a:rPr lang="hu-HU" dirty="0"/>
              <a:t> </a:t>
            </a:r>
            <a:r>
              <a:rPr lang="hu-HU" dirty="0" err="1"/>
              <a:t>pôvod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Boha</a:t>
            </a:r>
            <a:r>
              <a:rPr lang="hu-HU" dirty="0"/>
              <a:t>: </a:t>
            </a:r>
            <a:r>
              <a:rPr lang="hu-HU" dirty="0" err="1"/>
              <a:t>muž</a:t>
            </a:r>
            <a:r>
              <a:rPr lang="hu-HU" dirty="0"/>
              <a:t> aj </a:t>
            </a:r>
            <a:r>
              <a:rPr lang="hu-HU" dirty="0" err="1"/>
              <a:t>žena</a:t>
            </a:r>
            <a:r>
              <a:rPr lang="hu-HU" dirty="0"/>
              <a:t> </a:t>
            </a:r>
            <a:r>
              <a:rPr lang="hu-HU" dirty="0" err="1"/>
              <a:t>majú</a:t>
            </a:r>
            <a:r>
              <a:rPr lang="hu-HU" dirty="0"/>
              <a:t> </a:t>
            </a:r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božskej</a:t>
            </a:r>
            <a:r>
              <a:rPr lang="hu-HU" dirty="0"/>
              <a:t> </a:t>
            </a:r>
            <a:r>
              <a:rPr lang="hu-HU" dirty="0" err="1"/>
              <a:t>analógie</a:t>
            </a:r>
            <a:r>
              <a:rPr lang="hu-HU" dirty="0"/>
              <a:t> </a:t>
            </a:r>
            <a:r>
              <a:rPr lang="hu-HU" dirty="0" err="1"/>
              <a:t>typické</a:t>
            </a:r>
            <a:r>
              <a:rPr lang="hu-HU" dirty="0"/>
              <a:t> </a:t>
            </a:r>
            <a:r>
              <a:rPr lang="hu-HU" dirty="0" err="1"/>
              <a:t>ľudské</a:t>
            </a:r>
            <a:r>
              <a:rPr lang="hu-HU" dirty="0"/>
              <a:t> </a:t>
            </a:r>
            <a:r>
              <a:rPr lang="hu-HU" dirty="0" err="1"/>
              <a:t>vedomie</a:t>
            </a:r>
            <a:r>
              <a:rPr lang="hu-HU" dirty="0"/>
              <a:t>, </a:t>
            </a:r>
            <a:r>
              <a:rPr lang="hu-HU" dirty="0" err="1"/>
              <a:t>duchovné</a:t>
            </a:r>
            <a:r>
              <a:rPr lang="hu-HU" dirty="0"/>
              <a:t> </a:t>
            </a:r>
            <a:r>
              <a:rPr lang="hu-HU" dirty="0" err="1"/>
              <a:t>schopnosti</a:t>
            </a:r>
            <a:endParaRPr lang="en-US" dirty="0"/>
          </a:p>
          <a:p>
            <a:r>
              <a:rPr lang="hu-HU" dirty="0" err="1"/>
              <a:t>a</a:t>
            </a:r>
            <a:r>
              <a:rPr lang="hu-HU" dirty="0" err="1" smtClean="0"/>
              <a:t>le</a:t>
            </a:r>
            <a:r>
              <a:rPr lang="hu-HU" dirty="0" smtClean="0"/>
              <a:t>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Boží</a:t>
            </a:r>
            <a:r>
              <a:rPr lang="hu-HU" dirty="0"/>
              <a:t> </a:t>
            </a:r>
            <a:r>
              <a:rPr lang="hu-HU" dirty="0" err="1"/>
              <a:t>obraz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Bohom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potrebuje</a:t>
            </a:r>
            <a:r>
              <a:rPr lang="hu-HU" dirty="0"/>
              <a:t> </a:t>
            </a:r>
            <a:r>
              <a:rPr lang="hu-HU" dirty="0" err="1"/>
              <a:t>slovo</a:t>
            </a:r>
            <a:r>
              <a:rPr lang="hu-HU" dirty="0"/>
              <a:t> </a:t>
            </a:r>
            <a:r>
              <a:rPr lang="hu-HU" dirty="0" err="1"/>
              <a:t>svojho</a:t>
            </a:r>
            <a:r>
              <a:rPr lang="hu-HU" dirty="0"/>
              <a:t> </a:t>
            </a:r>
            <a:r>
              <a:rPr lang="hu-HU" dirty="0" err="1" smtClean="0"/>
              <a:t>Stvoriteľa</a:t>
            </a:r>
            <a:r>
              <a:rPr lang="hu-HU" dirty="0"/>
              <a:t>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59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745152"/>
          </a:xfrm>
        </p:spPr>
        <p:txBody>
          <a:bodyPr>
            <a:normAutofit/>
          </a:bodyPr>
          <a:lstStyle/>
          <a:p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2060848"/>
            <a:ext cx="6849209" cy="3771781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hu-HU" b="1" dirty="0"/>
              <a:t>1.1.2. </a:t>
            </a:r>
            <a:r>
              <a:rPr lang="hu-HU" b="1" dirty="0" err="1"/>
              <a:t>Muž</a:t>
            </a:r>
            <a:r>
              <a:rPr lang="hu-HU" b="1" dirty="0"/>
              <a:t> a </a:t>
            </a:r>
            <a:r>
              <a:rPr lang="hu-HU" b="1" dirty="0" err="1"/>
              <a:t>žena</a:t>
            </a:r>
            <a:endParaRPr lang="en-US" b="1" dirty="0"/>
          </a:p>
          <a:p>
            <a:pPr lvl="0"/>
            <a:r>
              <a:rPr lang="hu-HU" dirty="0"/>
              <a:t>Na </a:t>
            </a:r>
            <a:r>
              <a:rPr lang="hu-HU" dirty="0" err="1"/>
              <a:t>začiatku</a:t>
            </a:r>
            <a:r>
              <a:rPr lang="hu-HU" dirty="0"/>
              <a:t> </a:t>
            </a:r>
            <a:r>
              <a:rPr lang="hu-HU" dirty="0" err="1"/>
              <a:t>Boh</a:t>
            </a:r>
            <a:r>
              <a:rPr lang="hu-HU" dirty="0"/>
              <a:t> </a:t>
            </a:r>
            <a:r>
              <a:rPr lang="hu-HU" dirty="0" err="1"/>
              <a:t>stvoril</a:t>
            </a:r>
            <a:r>
              <a:rPr lang="hu-HU" dirty="0"/>
              <a:t> </a:t>
            </a:r>
            <a:r>
              <a:rPr lang="hu-HU" dirty="0" err="1"/>
              <a:t>človeka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muža</a:t>
            </a:r>
            <a:r>
              <a:rPr lang="hu-HU" dirty="0"/>
              <a:t> a </a:t>
            </a:r>
            <a:r>
              <a:rPr lang="hu-HU" dirty="0" err="1"/>
              <a:t>ženu</a:t>
            </a:r>
            <a:r>
              <a:rPr lang="hu-HU" dirty="0"/>
              <a:t>. </a:t>
            </a:r>
            <a:r>
              <a:rPr lang="hu-HU" dirty="0" err="1"/>
              <a:t>Výber</a:t>
            </a:r>
            <a:r>
              <a:rPr lang="hu-HU" dirty="0"/>
              <a:t> </a:t>
            </a:r>
            <a:r>
              <a:rPr lang="hu-HU" dirty="0" err="1"/>
              <a:t>slov</a:t>
            </a:r>
            <a:r>
              <a:rPr lang="hu-HU" dirty="0"/>
              <a:t> </a:t>
            </a:r>
            <a:r>
              <a:rPr lang="hu-HU" dirty="0" err="1"/>
              <a:t>zjavne</a:t>
            </a:r>
            <a:r>
              <a:rPr lang="hu-HU" dirty="0"/>
              <a:t> </a:t>
            </a:r>
            <a:r>
              <a:rPr lang="hu-HU" dirty="0" err="1"/>
              <a:t>odkazuje</a:t>
            </a:r>
            <a:r>
              <a:rPr lang="hu-HU" dirty="0"/>
              <a:t> aj na </a:t>
            </a:r>
            <a:r>
              <a:rPr lang="hu-HU" dirty="0" err="1"/>
              <a:t>rozdiel</a:t>
            </a:r>
            <a:r>
              <a:rPr lang="hu-HU" dirty="0"/>
              <a:t> v </a:t>
            </a:r>
            <a:r>
              <a:rPr lang="hu-HU" dirty="0" err="1"/>
              <a:t>pohlaví</a:t>
            </a:r>
            <a:r>
              <a:rPr lang="hu-HU" dirty="0"/>
              <a:t>. </a:t>
            </a:r>
            <a:r>
              <a:rPr lang="hu-HU" dirty="0" err="1"/>
              <a:t>Boh</a:t>
            </a:r>
            <a:r>
              <a:rPr lang="hu-HU" dirty="0"/>
              <a:t> </a:t>
            </a:r>
            <a:r>
              <a:rPr lang="hu-HU" dirty="0" err="1"/>
              <a:t>spája</a:t>
            </a:r>
            <a:r>
              <a:rPr lang="hu-HU" dirty="0"/>
              <a:t> </a:t>
            </a:r>
            <a:r>
              <a:rPr lang="hu-HU" dirty="0" err="1"/>
              <a:t>prikázanie</a:t>
            </a:r>
            <a:r>
              <a:rPr lang="hu-HU" dirty="0"/>
              <a:t>: "</a:t>
            </a:r>
            <a:r>
              <a:rPr lang="hu-HU" dirty="0" err="1"/>
              <a:t>Ploďte</a:t>
            </a:r>
            <a:r>
              <a:rPr lang="hu-HU" dirty="0"/>
              <a:t> a </a:t>
            </a:r>
            <a:r>
              <a:rPr lang="hu-HU" dirty="0" err="1"/>
              <a:t>množte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naplňte</a:t>
            </a:r>
            <a:r>
              <a:rPr lang="hu-HU" dirty="0"/>
              <a:t> </a:t>
            </a:r>
            <a:r>
              <a:rPr lang="hu-HU" dirty="0" err="1"/>
              <a:t>zem</a:t>
            </a:r>
            <a:r>
              <a:rPr lang="hu-HU" dirty="0"/>
              <a:t>."</a:t>
            </a:r>
            <a:endParaRPr lang="en-US" dirty="0"/>
          </a:p>
          <a:p>
            <a:r>
              <a:rPr lang="hu-HU" dirty="0"/>
              <a:t>V </a:t>
            </a:r>
            <a:r>
              <a:rPr lang="hu-HU" dirty="0" err="1"/>
              <a:t>Gn</a:t>
            </a:r>
            <a:r>
              <a:rPr lang="hu-HU" dirty="0"/>
              <a:t> 2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hovorí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Pán </a:t>
            </a:r>
            <a:r>
              <a:rPr lang="hu-HU" dirty="0" err="1"/>
              <a:t>stvoril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prvého</a:t>
            </a:r>
            <a:r>
              <a:rPr lang="hu-HU" dirty="0"/>
              <a:t> </a:t>
            </a:r>
            <a:r>
              <a:rPr lang="hu-HU" dirty="0" err="1"/>
              <a:t>človeka</a:t>
            </a:r>
            <a:r>
              <a:rPr lang="hu-HU" dirty="0"/>
              <a:t> a </a:t>
            </a:r>
            <a:r>
              <a:rPr lang="hu-HU" dirty="0" err="1"/>
              <a:t>prikázal</a:t>
            </a:r>
            <a:r>
              <a:rPr lang="hu-HU" dirty="0"/>
              <a:t> </a:t>
            </a:r>
            <a:r>
              <a:rPr lang="hu-HU" dirty="0" err="1"/>
              <a:t>mu</a:t>
            </a:r>
            <a:r>
              <a:rPr lang="hu-HU" dirty="0"/>
              <a:t> </a:t>
            </a:r>
            <a:r>
              <a:rPr lang="hu-HU" dirty="0" err="1"/>
              <a:t>pomenovať</a:t>
            </a:r>
            <a:r>
              <a:rPr lang="hu-HU" dirty="0"/>
              <a:t> </a:t>
            </a:r>
            <a:r>
              <a:rPr lang="hu-HU" dirty="0" err="1"/>
              <a:t>zvieratá</a:t>
            </a:r>
            <a:r>
              <a:rPr lang="hu-HU" dirty="0"/>
              <a:t>. </a:t>
            </a:r>
            <a:r>
              <a:rPr lang="hu-HU" dirty="0" err="1"/>
              <a:t>Skutočnosť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žena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stvorená</a:t>
            </a:r>
            <a:r>
              <a:rPr lang="hu-HU" dirty="0"/>
              <a:t> z </a:t>
            </a:r>
            <a:r>
              <a:rPr lang="hu-HU" dirty="0" err="1"/>
              <a:t>Adamovho</a:t>
            </a:r>
            <a:r>
              <a:rPr lang="hu-HU" dirty="0"/>
              <a:t> </a:t>
            </a:r>
            <a:r>
              <a:rPr lang="hu-HU" dirty="0" err="1"/>
              <a:t>boku</a:t>
            </a:r>
            <a:r>
              <a:rPr lang="hu-HU" dirty="0"/>
              <a:t>, a </a:t>
            </a:r>
            <a:r>
              <a:rPr lang="hu-HU" dirty="0" err="1"/>
              <a:t>nie</a:t>
            </a:r>
            <a:r>
              <a:rPr lang="hu-HU" dirty="0"/>
              <a:t> z </a:t>
            </a:r>
            <a:r>
              <a:rPr lang="hu-HU" dirty="0" err="1"/>
              <a:t>prachu</a:t>
            </a:r>
            <a:r>
              <a:rPr lang="hu-HU" dirty="0"/>
              <a:t> </a:t>
            </a:r>
            <a:r>
              <a:rPr lang="hu-HU" dirty="0" err="1"/>
              <a:t>zeme</a:t>
            </a:r>
            <a:r>
              <a:rPr lang="hu-HU" dirty="0"/>
              <a:t>, </a:t>
            </a:r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biblického</a:t>
            </a:r>
            <a:r>
              <a:rPr lang="hu-HU" dirty="0"/>
              <a:t> </a:t>
            </a:r>
            <a:r>
              <a:rPr lang="hu-HU" dirty="0" err="1"/>
              <a:t>opisu</a:t>
            </a:r>
            <a:r>
              <a:rPr lang="hu-HU" dirty="0"/>
              <a:t> </a:t>
            </a:r>
            <a:r>
              <a:rPr lang="hu-HU" dirty="0" err="1"/>
              <a:t>nevyjadruje</a:t>
            </a:r>
            <a:r>
              <a:rPr lang="hu-HU" dirty="0"/>
              <a:t> </a:t>
            </a:r>
            <a:r>
              <a:rPr lang="hu-HU" dirty="0" err="1"/>
              <a:t>jej</a:t>
            </a:r>
            <a:r>
              <a:rPr lang="hu-HU" dirty="0"/>
              <a:t> </a:t>
            </a:r>
            <a:r>
              <a:rPr lang="hu-HU" dirty="0" err="1"/>
              <a:t>podradnosť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ohlasuje</a:t>
            </a:r>
            <a:r>
              <a:rPr lang="hu-HU" dirty="0"/>
              <a:t> </a:t>
            </a:r>
            <a:r>
              <a:rPr lang="hu-HU" dirty="0" err="1"/>
              <a:t>príbuznosť</a:t>
            </a:r>
            <a:r>
              <a:rPr lang="hu-HU" dirty="0"/>
              <a:t> a </a:t>
            </a:r>
            <a:r>
              <a:rPr lang="hu-HU" dirty="0" err="1"/>
              <a:t>zlučiteľnosť</a:t>
            </a:r>
            <a:r>
              <a:rPr lang="hu-HU" dirty="0"/>
              <a:t> </a:t>
            </a:r>
            <a:r>
              <a:rPr lang="hu-HU" dirty="0" err="1"/>
              <a:t>oboch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43608" y="1916832"/>
            <a:ext cx="6777201" cy="4176464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hu-HU" b="1" dirty="0"/>
              <a:t>1.2. </a:t>
            </a:r>
            <a:r>
              <a:rPr lang="hu-HU" b="1" dirty="0" err="1"/>
              <a:t>Priradenie</a:t>
            </a:r>
            <a:r>
              <a:rPr lang="hu-HU" b="1" dirty="0"/>
              <a:t> </a:t>
            </a:r>
            <a:r>
              <a:rPr lang="hu-HU" b="1" dirty="0" err="1"/>
              <a:t>muža</a:t>
            </a:r>
            <a:r>
              <a:rPr lang="hu-HU" b="1" dirty="0"/>
              <a:t> a </a:t>
            </a:r>
            <a:r>
              <a:rPr lang="hu-HU" b="1" dirty="0" err="1"/>
              <a:t>ženy</a:t>
            </a:r>
            <a:endParaRPr lang="en-US" b="1" dirty="0"/>
          </a:p>
          <a:p>
            <a:pPr marL="68580" indent="0">
              <a:buNone/>
            </a:pPr>
            <a:endParaRPr lang="en-US" b="1" dirty="0"/>
          </a:p>
          <a:p>
            <a:pPr lvl="0"/>
            <a:r>
              <a:rPr lang="hu-HU" dirty="0" err="1"/>
              <a:t>Biblický</a:t>
            </a:r>
            <a:r>
              <a:rPr lang="hu-HU" dirty="0"/>
              <a:t> </a:t>
            </a:r>
            <a:r>
              <a:rPr lang="hu-HU" dirty="0" err="1"/>
              <a:t>obraz</a:t>
            </a:r>
            <a:r>
              <a:rPr lang="hu-HU" dirty="0"/>
              <a:t> </a:t>
            </a:r>
            <a:r>
              <a:rPr lang="hu-HU" b="1" dirty="0" err="1" smtClean="0"/>
              <a:t>muža</a:t>
            </a:r>
            <a:r>
              <a:rPr lang="hu-HU" dirty="0"/>
              <a:t>:</a:t>
            </a:r>
            <a:endParaRPr lang="en-US" dirty="0"/>
          </a:p>
          <a:p>
            <a:pPr lvl="1"/>
            <a:r>
              <a:rPr lang="hu-HU" i="1" dirty="0" err="1"/>
              <a:t>Miesto</a:t>
            </a:r>
            <a:r>
              <a:rPr lang="hu-HU" i="1" dirty="0"/>
              <a:t> </a:t>
            </a:r>
            <a:r>
              <a:rPr lang="hu-HU" i="1" dirty="0" err="1"/>
              <a:t>muža</a:t>
            </a:r>
            <a:r>
              <a:rPr lang="hu-HU" i="1" dirty="0"/>
              <a:t>: </a:t>
            </a:r>
            <a:r>
              <a:rPr lang="hu-HU" dirty="0" err="1"/>
              <a:t>muž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Boha</a:t>
            </a:r>
            <a:r>
              <a:rPr lang="hu-HU" dirty="0"/>
              <a:t> </a:t>
            </a:r>
            <a:r>
              <a:rPr lang="hu-HU" dirty="0" err="1"/>
              <a:t>zodpovednosť</a:t>
            </a:r>
            <a:r>
              <a:rPr lang="hu-HU" dirty="0"/>
              <a:t>, </a:t>
            </a:r>
            <a:r>
              <a:rPr lang="hu-HU" dirty="0" err="1"/>
              <a:t>jeho</a:t>
            </a:r>
            <a:r>
              <a:rPr lang="hu-HU" dirty="0"/>
              <a:t> </a:t>
            </a:r>
            <a:r>
              <a:rPr lang="hu-HU" dirty="0" err="1"/>
              <a:t>miesto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pod</a:t>
            </a:r>
            <a:r>
              <a:rPr lang="hu-HU" dirty="0"/>
              <a:t> </a:t>
            </a:r>
            <a:r>
              <a:rPr lang="hu-HU" dirty="0" err="1"/>
              <a:t>Bohom</a:t>
            </a:r>
            <a:r>
              <a:rPr lang="hu-HU" dirty="0"/>
              <a:t>, </a:t>
            </a:r>
            <a:r>
              <a:rPr lang="hu-HU" dirty="0" err="1"/>
              <a:t>vedľa</a:t>
            </a:r>
            <a:r>
              <a:rPr lang="hu-HU" dirty="0"/>
              <a:t> </a:t>
            </a:r>
            <a:r>
              <a:rPr lang="hu-HU" dirty="0" err="1"/>
              <a:t>ženy</a:t>
            </a:r>
            <a:r>
              <a:rPr lang="hu-HU" dirty="0"/>
              <a:t>. </a:t>
            </a:r>
            <a:endParaRPr lang="en-US" dirty="0"/>
          </a:p>
          <a:p>
            <a:pPr lvl="1"/>
            <a:r>
              <a:rPr lang="hu-HU" i="1" dirty="0" err="1"/>
              <a:t>Rešpekt</a:t>
            </a:r>
            <a:r>
              <a:rPr lang="hu-HU" i="1" dirty="0"/>
              <a:t>: </a:t>
            </a:r>
            <a:r>
              <a:rPr lang="hu-HU" dirty="0" err="1"/>
              <a:t>muž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najvyššiu</a:t>
            </a:r>
            <a:r>
              <a:rPr lang="hu-HU" dirty="0"/>
              <a:t> </a:t>
            </a:r>
            <a:r>
              <a:rPr lang="hu-HU" dirty="0" err="1"/>
              <a:t>zodpovednosť</a:t>
            </a:r>
            <a:r>
              <a:rPr lang="hu-HU" dirty="0"/>
              <a:t> v </a:t>
            </a:r>
            <a:r>
              <a:rPr lang="hu-HU" dirty="0" err="1"/>
              <a:t>sociálnom</a:t>
            </a:r>
            <a:r>
              <a:rPr lang="hu-HU" dirty="0"/>
              <a:t> </a:t>
            </a:r>
            <a:r>
              <a:rPr lang="hu-HU" dirty="0" err="1"/>
              <a:t>kontexte</a:t>
            </a:r>
            <a:r>
              <a:rPr lang="hu-HU" dirty="0"/>
              <a:t> (</a:t>
            </a:r>
            <a:r>
              <a:rPr lang="hu-HU" dirty="0" err="1"/>
              <a:t>manželstvo</a:t>
            </a:r>
            <a:r>
              <a:rPr lang="hu-HU" dirty="0"/>
              <a:t> a </a:t>
            </a:r>
            <a:r>
              <a:rPr lang="hu-HU" dirty="0" err="1"/>
              <a:t>rodina</a:t>
            </a:r>
            <a:r>
              <a:rPr lang="hu-HU" dirty="0"/>
              <a:t>). </a:t>
            </a:r>
            <a:endParaRPr lang="en-US" dirty="0"/>
          </a:p>
          <a:p>
            <a:pPr lvl="1"/>
            <a:r>
              <a:rPr lang="hu-HU" i="1" dirty="0" err="1"/>
              <a:t>Otcovstvo</a:t>
            </a:r>
            <a:r>
              <a:rPr lang="hu-HU" i="1" dirty="0"/>
              <a:t>: </a:t>
            </a:r>
            <a:r>
              <a:rPr lang="hu-HU" i="1" dirty="0" err="1"/>
              <a:t>Je</a:t>
            </a:r>
            <a:r>
              <a:rPr lang="hu-HU" i="1" dirty="0"/>
              <a:t> </a:t>
            </a:r>
            <a:r>
              <a:rPr lang="hu-HU" dirty="0" err="1"/>
              <a:t>zodpovednosťou</a:t>
            </a:r>
            <a:r>
              <a:rPr lang="hu-HU" dirty="0"/>
              <a:t> </a:t>
            </a:r>
            <a:r>
              <a:rPr lang="hu-HU" dirty="0" err="1"/>
              <a:t>muža</a:t>
            </a:r>
            <a:r>
              <a:rPr lang="hu-HU" dirty="0"/>
              <a:t>, </a:t>
            </a:r>
            <a:r>
              <a:rPr lang="hu-HU" dirty="0" err="1"/>
              <a:t>aby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vedome</a:t>
            </a:r>
            <a:r>
              <a:rPr lang="hu-HU" dirty="0"/>
              <a:t> </a:t>
            </a:r>
            <a:r>
              <a:rPr lang="hu-HU" dirty="0" err="1"/>
              <a:t>rozhodol</a:t>
            </a:r>
            <a:r>
              <a:rPr lang="hu-HU" dirty="0"/>
              <a:t> </a:t>
            </a:r>
            <a:r>
              <a:rPr lang="hu-HU" dirty="0" err="1"/>
              <a:t>mať</a:t>
            </a:r>
            <a:r>
              <a:rPr lang="hu-HU" dirty="0"/>
              <a:t> </a:t>
            </a:r>
            <a:r>
              <a:rPr lang="hu-HU" dirty="0" err="1"/>
              <a:t>dieťa</a:t>
            </a:r>
            <a:r>
              <a:rPr lang="hu-HU" dirty="0"/>
              <a:t>.</a:t>
            </a:r>
            <a:endParaRPr lang="en-US" dirty="0"/>
          </a:p>
          <a:p>
            <a:pPr lvl="1"/>
            <a:r>
              <a:rPr lang="hu-HU" i="1" dirty="0" err="1"/>
              <a:t>Sila</a:t>
            </a:r>
            <a:r>
              <a:rPr lang="hu-HU" i="1" dirty="0"/>
              <a:t>: </a:t>
            </a:r>
            <a:r>
              <a:rPr lang="hu-HU" dirty="0" err="1"/>
              <a:t>Sila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v </a:t>
            </a:r>
            <a:r>
              <a:rPr lang="hu-HU" dirty="0" err="1"/>
              <a:t>Písme</a:t>
            </a:r>
            <a:r>
              <a:rPr lang="hu-HU" dirty="0"/>
              <a:t> </a:t>
            </a:r>
            <a:r>
              <a:rPr lang="hu-HU" dirty="0" err="1"/>
              <a:t>vždy</a:t>
            </a:r>
            <a:r>
              <a:rPr lang="hu-HU" dirty="0"/>
              <a:t> </a:t>
            </a:r>
            <a:r>
              <a:rPr lang="hu-HU" dirty="0" err="1"/>
              <a:t>pozitívne</a:t>
            </a:r>
            <a:r>
              <a:rPr lang="hu-HU" dirty="0"/>
              <a:t> </a:t>
            </a:r>
            <a:r>
              <a:rPr lang="hu-HU" dirty="0" err="1"/>
              <a:t>hodnotená</a:t>
            </a:r>
            <a:r>
              <a:rPr lang="hu-HU" dirty="0"/>
              <a:t> (1 Kor 16,13; 2 Tim 1,7), </a:t>
            </a:r>
            <a:r>
              <a:rPr lang="hu-HU" dirty="0" err="1"/>
              <a:t>pretože</a:t>
            </a:r>
            <a:r>
              <a:rPr lang="hu-HU" dirty="0"/>
              <a:t> </a:t>
            </a:r>
            <a:r>
              <a:rPr lang="hu-HU" dirty="0" err="1"/>
              <a:t>znamená</a:t>
            </a:r>
            <a:r>
              <a:rPr lang="hu-HU" dirty="0"/>
              <a:t> </a:t>
            </a:r>
            <a:r>
              <a:rPr lang="hu-HU" dirty="0" err="1"/>
              <a:t>schopnosť</a:t>
            </a:r>
            <a:r>
              <a:rPr lang="hu-HU" dirty="0"/>
              <a:t> </a:t>
            </a:r>
            <a:r>
              <a:rPr lang="hu-HU" dirty="0" err="1"/>
              <a:t>konať</a:t>
            </a:r>
            <a:r>
              <a:rPr lang="hu-HU" dirty="0"/>
              <a:t>,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slabosť</a:t>
            </a:r>
            <a:r>
              <a:rPr lang="hu-HU" dirty="0"/>
              <a:t>. </a:t>
            </a:r>
            <a:endParaRPr lang="en-US" dirty="0"/>
          </a:p>
          <a:p>
            <a:pPr lvl="1"/>
            <a:r>
              <a:rPr lang="hu-HU" i="1" dirty="0" err="1"/>
              <a:t>Zabezpečenie</a:t>
            </a:r>
            <a:r>
              <a:rPr lang="hu-HU" dirty="0"/>
              <a:t>: </a:t>
            </a:r>
            <a:r>
              <a:rPr lang="hu-HU" dirty="0" err="1"/>
              <a:t>Muž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postarať</a:t>
            </a:r>
            <a:r>
              <a:rPr lang="hu-HU" dirty="0"/>
              <a:t> o </a:t>
            </a:r>
            <a:r>
              <a:rPr lang="hu-HU" dirty="0" err="1"/>
              <a:t>svoju</a:t>
            </a:r>
            <a:r>
              <a:rPr lang="hu-HU" dirty="0"/>
              <a:t> </a:t>
            </a:r>
            <a:r>
              <a:rPr lang="hu-HU" dirty="0" err="1"/>
              <a:t>ženu</a:t>
            </a:r>
            <a:r>
              <a:rPr lang="hu-HU" dirty="0"/>
              <a:t>, </a:t>
            </a:r>
            <a:r>
              <a:rPr lang="hu-HU" dirty="0" err="1"/>
              <a:t>deti</a:t>
            </a:r>
            <a:r>
              <a:rPr lang="hu-HU" dirty="0"/>
              <a:t>, </a:t>
            </a:r>
            <a:r>
              <a:rPr lang="hu-HU" dirty="0" err="1"/>
              <a:t>dom</a:t>
            </a:r>
            <a:r>
              <a:rPr lang="hu-HU" dirty="0"/>
              <a:t> (</a:t>
            </a:r>
            <a:r>
              <a:rPr lang="hu-HU" dirty="0" err="1"/>
              <a:t>Ef</a:t>
            </a:r>
            <a:r>
              <a:rPr lang="hu-HU" dirty="0"/>
              <a:t> 5, 21 - 6, 4). </a:t>
            </a:r>
            <a:r>
              <a:rPr lang="hu-HU" dirty="0" err="1"/>
              <a:t>Tak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Kristus</a:t>
            </a:r>
            <a:r>
              <a:rPr lang="hu-HU" dirty="0"/>
              <a:t> </a:t>
            </a:r>
            <a:r>
              <a:rPr lang="hu-HU" dirty="0" err="1"/>
              <a:t>zabezpečuje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, aj </a:t>
            </a:r>
            <a:r>
              <a:rPr lang="hu-HU" dirty="0" err="1"/>
              <a:t>muž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postarať</a:t>
            </a:r>
            <a:r>
              <a:rPr lang="hu-HU" dirty="0"/>
              <a:t> o </a:t>
            </a:r>
            <a:r>
              <a:rPr lang="hu-HU" dirty="0" err="1"/>
              <a:t>svoj</a:t>
            </a:r>
            <a:r>
              <a:rPr lang="hu-HU" dirty="0"/>
              <a:t> </a:t>
            </a:r>
            <a:r>
              <a:rPr lang="hu-HU" dirty="0" err="1"/>
              <a:t>dom</a:t>
            </a:r>
            <a:r>
              <a:rPr lang="hu-HU" dirty="0"/>
              <a:t>. </a:t>
            </a:r>
            <a:r>
              <a:rPr lang="hu-HU" dirty="0" err="1"/>
              <a:t>Zabezpečenie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typickou</a:t>
            </a:r>
            <a:r>
              <a:rPr lang="hu-HU" dirty="0"/>
              <a:t> </a:t>
            </a:r>
            <a:r>
              <a:rPr lang="hu-HU" dirty="0" err="1"/>
              <a:t>ženskou</a:t>
            </a:r>
            <a:r>
              <a:rPr lang="hu-HU" dirty="0"/>
              <a:t> </a:t>
            </a:r>
            <a:r>
              <a:rPr lang="hu-HU" dirty="0" err="1"/>
              <a:t>úlohou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mužskou</a:t>
            </a:r>
            <a:r>
              <a:rPr lang="hu-HU" dirty="0"/>
              <a:t> </a:t>
            </a:r>
            <a:r>
              <a:rPr lang="hu-HU" dirty="0" err="1"/>
              <a:t>povinnosťou</a:t>
            </a:r>
            <a:r>
              <a:rPr lang="hu-HU" dirty="0"/>
              <a:t>.</a:t>
            </a:r>
            <a:r>
              <a:rPr lang="hu-H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hu-HU" dirty="0"/>
              <a:t>V </a:t>
            </a:r>
            <a:r>
              <a:rPr lang="hu-HU" dirty="0" err="1"/>
              <a:t>dejinách</a:t>
            </a:r>
            <a:r>
              <a:rPr lang="hu-HU" dirty="0"/>
              <a:t> </a:t>
            </a:r>
            <a:r>
              <a:rPr lang="hu-HU" dirty="0" err="1"/>
              <a:t>Cirkvi</a:t>
            </a:r>
            <a:r>
              <a:rPr lang="hu-HU" dirty="0"/>
              <a:t> </a:t>
            </a:r>
            <a:r>
              <a:rPr lang="hu-HU" dirty="0" err="1"/>
              <a:t>bola</a:t>
            </a:r>
            <a:r>
              <a:rPr lang="hu-HU" dirty="0"/>
              <a:t> </a:t>
            </a:r>
            <a:r>
              <a:rPr lang="hu-HU" b="1" dirty="0" err="1"/>
              <a:t>žena</a:t>
            </a:r>
            <a:r>
              <a:rPr lang="hu-HU" b="1" dirty="0"/>
              <a:t> </a:t>
            </a:r>
            <a:r>
              <a:rPr lang="hu-HU" dirty="0" err="1"/>
              <a:t>niekedy</a:t>
            </a:r>
            <a:r>
              <a:rPr lang="hu-HU" dirty="0"/>
              <a:t> </a:t>
            </a:r>
            <a:r>
              <a:rPr lang="hu-HU" dirty="0" err="1"/>
              <a:t>drasticky</a:t>
            </a:r>
            <a:r>
              <a:rPr lang="hu-HU" dirty="0"/>
              <a:t> </a:t>
            </a:r>
            <a:r>
              <a:rPr lang="hu-HU" dirty="0" err="1"/>
              <a:t>negatívne</a:t>
            </a:r>
            <a:r>
              <a:rPr lang="hu-HU" dirty="0"/>
              <a:t> </a:t>
            </a:r>
            <a:r>
              <a:rPr lang="hu-HU" dirty="0" err="1"/>
              <a:t>hodnotená</a:t>
            </a:r>
            <a:r>
              <a:rPr lang="hu-HU" dirty="0"/>
              <a:t>: </a:t>
            </a:r>
            <a:r>
              <a:rPr lang="hu-HU" dirty="0" err="1"/>
              <a:t>v</a:t>
            </a:r>
            <a:r>
              <a:rPr lang="hu-HU" dirty="0"/>
              <a:t> </a:t>
            </a:r>
            <a:r>
              <a:rPr lang="hu-HU" dirty="0" err="1"/>
              <a:t>porovnaní</a:t>
            </a:r>
            <a:r>
              <a:rPr lang="hu-HU" dirty="0"/>
              <a:t> s </a:t>
            </a:r>
            <a:r>
              <a:rPr lang="hu-HU" dirty="0" err="1"/>
              <a:t>mužom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dokonalým</a:t>
            </a:r>
            <a:r>
              <a:rPr lang="hu-HU" dirty="0"/>
              <a:t> (</a:t>
            </a:r>
            <a:r>
              <a:rPr lang="hu-HU" dirty="0" err="1"/>
              <a:t>perfectum</a:t>
            </a:r>
            <a:r>
              <a:rPr lang="hu-HU" dirty="0"/>
              <a:t>)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nedokonalá</a:t>
            </a:r>
            <a:r>
              <a:rPr lang="hu-HU" dirty="0"/>
              <a:t> a </a:t>
            </a:r>
            <a:r>
              <a:rPr lang="hu-HU" dirty="0" err="1"/>
              <a:t>chybná</a:t>
            </a:r>
            <a:r>
              <a:rPr lang="hu-HU" dirty="0"/>
              <a:t> (imperfectum, </a:t>
            </a:r>
            <a:r>
              <a:rPr lang="hu-HU" dirty="0" err="1"/>
              <a:t>deficiens</a:t>
            </a:r>
            <a:r>
              <a:rPr lang="hu-HU" dirty="0"/>
              <a:t>).</a:t>
            </a:r>
            <a:endParaRPr lang="en-US" dirty="0"/>
          </a:p>
          <a:p>
            <a:r>
              <a:rPr lang="hu-HU" dirty="0" err="1"/>
              <a:t>Žena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v </a:t>
            </a:r>
            <a:r>
              <a:rPr lang="hu-HU" dirty="0" err="1"/>
              <a:t>príbehu</a:t>
            </a:r>
            <a:r>
              <a:rPr lang="hu-HU" dirty="0"/>
              <a:t> o </a:t>
            </a:r>
            <a:r>
              <a:rPr lang="hu-HU" dirty="0" err="1"/>
              <a:t>stvorení</a:t>
            </a:r>
            <a:r>
              <a:rPr lang="hu-HU" dirty="0"/>
              <a:t> </a:t>
            </a:r>
            <a:r>
              <a:rPr lang="hu-HU" dirty="0" err="1"/>
              <a:t>definovaná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pomocníčka</a:t>
            </a:r>
            <a:r>
              <a:rPr lang="hu-HU" dirty="0"/>
              <a:t> </a:t>
            </a:r>
            <a:r>
              <a:rPr lang="hu-HU" dirty="0" err="1"/>
              <a:t>muža</a:t>
            </a:r>
            <a:r>
              <a:rPr lang="hu-HU" dirty="0"/>
              <a:t>, tá,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mu</a:t>
            </a:r>
            <a:r>
              <a:rPr lang="hu-HU" dirty="0"/>
              <a:t> </a:t>
            </a:r>
            <a:r>
              <a:rPr lang="hu-HU" dirty="0" err="1"/>
              <a:t>stojí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boku</a:t>
            </a:r>
            <a:r>
              <a:rPr lang="hu-HU" dirty="0"/>
              <a:t> - "</a:t>
            </a:r>
            <a:r>
              <a:rPr lang="hu-HU" dirty="0" err="1"/>
              <a:t>pomoc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mu</a:t>
            </a:r>
            <a:r>
              <a:rPr lang="hu-HU" dirty="0"/>
              <a:t> </a:t>
            </a:r>
            <a:r>
              <a:rPr lang="hu-HU" dirty="0" err="1"/>
              <a:t>bude</a:t>
            </a:r>
            <a:r>
              <a:rPr lang="hu-HU" dirty="0"/>
              <a:t> </a:t>
            </a:r>
            <a:r>
              <a:rPr lang="hu-HU" dirty="0" err="1"/>
              <a:t>roveň</a:t>
            </a:r>
            <a:r>
              <a:rPr lang="hu-HU" dirty="0"/>
              <a:t>" (</a:t>
            </a:r>
            <a:r>
              <a:rPr lang="hu-HU" dirty="0" err="1"/>
              <a:t>Gn</a:t>
            </a:r>
            <a:r>
              <a:rPr lang="hu-HU" dirty="0"/>
              <a:t> 2, 18).</a:t>
            </a:r>
            <a:endParaRPr lang="en-US" dirty="0"/>
          </a:p>
          <a:p>
            <a:pPr marL="68580" indent="0">
              <a:buNone/>
            </a:pPr>
            <a:endParaRPr lang="en-US" dirty="0"/>
          </a:p>
          <a:p>
            <a:r>
              <a:rPr lang="hu-HU" dirty="0" err="1"/>
              <a:t>Rozdiel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mužom</a:t>
            </a:r>
            <a:r>
              <a:rPr lang="hu-HU" dirty="0"/>
              <a:t> a </a:t>
            </a:r>
            <a:r>
              <a:rPr lang="hu-HU" dirty="0" err="1"/>
              <a:t>ženou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ich</a:t>
            </a:r>
            <a:r>
              <a:rPr lang="hu-HU" dirty="0"/>
              <a:t> </a:t>
            </a:r>
            <a:r>
              <a:rPr lang="hu-HU" dirty="0" err="1"/>
              <a:t>vzájomné</a:t>
            </a:r>
            <a:r>
              <a:rPr lang="hu-HU" dirty="0"/>
              <a:t> </a:t>
            </a:r>
            <a:r>
              <a:rPr lang="hu-HU" dirty="0" err="1"/>
              <a:t>porovnávanie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objavuje</a:t>
            </a:r>
            <a:r>
              <a:rPr lang="hu-HU" dirty="0"/>
              <a:t> v </a:t>
            </a:r>
            <a:r>
              <a:rPr lang="hu-HU" dirty="0" err="1"/>
              <a:t>celom</a:t>
            </a:r>
            <a:r>
              <a:rPr lang="hu-HU" dirty="0"/>
              <a:t> </a:t>
            </a:r>
            <a:r>
              <a:rPr lang="hu-HU" dirty="0" err="1"/>
              <a:t>Písme</a:t>
            </a:r>
            <a:r>
              <a:rPr lang="hu-HU" dirty="0"/>
              <a:t>. </a:t>
            </a:r>
            <a:r>
              <a:rPr lang="hu-HU" dirty="0" err="1"/>
              <a:t>Podriadenosť</a:t>
            </a:r>
            <a:r>
              <a:rPr lang="hu-HU" dirty="0"/>
              <a:t> </a:t>
            </a:r>
            <a:r>
              <a:rPr lang="hu-HU" dirty="0" err="1"/>
              <a:t>ženy</a:t>
            </a:r>
            <a:r>
              <a:rPr lang="hu-HU" dirty="0"/>
              <a:t> </a:t>
            </a:r>
            <a:r>
              <a:rPr lang="hu-HU" dirty="0" err="1"/>
              <a:t>mužovi</a:t>
            </a:r>
            <a:r>
              <a:rPr lang="hu-HU" dirty="0"/>
              <a:t> </a:t>
            </a:r>
            <a:r>
              <a:rPr lang="hu-HU" dirty="0" err="1"/>
              <a:t>možno</a:t>
            </a:r>
            <a:r>
              <a:rPr lang="hu-HU" dirty="0"/>
              <a:t> </a:t>
            </a:r>
            <a:r>
              <a:rPr lang="hu-HU" dirty="0" err="1"/>
              <a:t>chápať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trest</a:t>
            </a:r>
            <a:r>
              <a:rPr lang="hu-HU" dirty="0"/>
              <a:t>, </a:t>
            </a:r>
            <a:r>
              <a:rPr lang="hu-HU" dirty="0" err="1"/>
              <a:t>pretože</a:t>
            </a:r>
            <a:r>
              <a:rPr lang="hu-HU" dirty="0"/>
              <a:t> k nej </a:t>
            </a:r>
            <a:r>
              <a:rPr lang="hu-HU" dirty="0" err="1"/>
              <a:t>dochádza</a:t>
            </a:r>
            <a:r>
              <a:rPr lang="hu-HU" dirty="0"/>
              <a:t> </a:t>
            </a:r>
            <a:r>
              <a:rPr lang="hu-HU" dirty="0" err="1"/>
              <a:t>až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hriechu</a:t>
            </a:r>
            <a:r>
              <a:rPr lang="hu-HU" dirty="0"/>
              <a:t>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26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745152"/>
          </a:xfrm>
        </p:spPr>
        <p:txBody>
          <a:bodyPr/>
          <a:lstStyle/>
          <a:p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1988840"/>
            <a:ext cx="6849209" cy="3843789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hu-HU" b="1" dirty="0"/>
              <a:t>2. </a:t>
            </a:r>
            <a:r>
              <a:rPr lang="hu-HU" b="1" dirty="0" err="1"/>
              <a:t>Biologické</a:t>
            </a:r>
            <a:r>
              <a:rPr lang="hu-HU" b="1" dirty="0"/>
              <a:t> a </a:t>
            </a:r>
            <a:r>
              <a:rPr lang="hu-HU" b="1" dirty="0" err="1"/>
              <a:t>psychologické</a:t>
            </a:r>
            <a:r>
              <a:rPr lang="hu-HU" b="1" dirty="0"/>
              <a:t> </a:t>
            </a:r>
            <a:r>
              <a:rPr lang="hu-HU" b="1" dirty="0" err="1"/>
              <a:t>rozdiely</a:t>
            </a:r>
            <a:r>
              <a:rPr lang="hu-HU" b="1" dirty="0"/>
              <a:t> </a:t>
            </a:r>
            <a:r>
              <a:rPr lang="hu-HU" b="1" dirty="0" err="1"/>
              <a:t>medzi</a:t>
            </a:r>
            <a:r>
              <a:rPr lang="hu-HU" b="1" dirty="0"/>
              <a:t> </a:t>
            </a:r>
            <a:r>
              <a:rPr lang="hu-HU" b="1" dirty="0" err="1"/>
              <a:t>mužom</a:t>
            </a:r>
            <a:r>
              <a:rPr lang="hu-HU" b="1" dirty="0"/>
              <a:t> </a:t>
            </a:r>
            <a:r>
              <a:rPr lang="hu-HU" b="1" dirty="0" err="1"/>
              <a:t>a</a:t>
            </a:r>
            <a:r>
              <a:rPr lang="hu-HU" b="1" dirty="0"/>
              <a:t> </a:t>
            </a:r>
            <a:r>
              <a:rPr lang="hu-HU" b="1" dirty="0" err="1" smtClean="0"/>
              <a:t>ženou</a:t>
            </a:r>
            <a:endParaRPr lang="hu-HU" b="1" dirty="0" smtClean="0"/>
          </a:p>
          <a:p>
            <a:pPr marL="68580" indent="0">
              <a:buNone/>
            </a:pPr>
            <a:endParaRPr lang="en-US" b="1" dirty="0"/>
          </a:p>
          <a:p>
            <a:pPr lvl="0"/>
            <a:r>
              <a:rPr lang="hu-HU" b="1" dirty="0" err="1"/>
              <a:t>Biologická</a:t>
            </a:r>
            <a:r>
              <a:rPr lang="hu-HU" b="1" dirty="0"/>
              <a:t> </a:t>
            </a:r>
            <a:r>
              <a:rPr lang="hu-HU" dirty="0" err="1"/>
              <a:t>odlišnosť</a:t>
            </a:r>
            <a:r>
              <a:rPr lang="hu-HU" dirty="0"/>
              <a:t> </a:t>
            </a:r>
            <a:r>
              <a:rPr lang="hu-HU" dirty="0" err="1"/>
              <a:t>znamená</a:t>
            </a:r>
            <a:r>
              <a:rPr lang="hu-HU" dirty="0"/>
              <a:t> aj </a:t>
            </a:r>
            <a:r>
              <a:rPr lang="hu-HU" dirty="0" err="1"/>
              <a:t>genetickú</a:t>
            </a:r>
            <a:r>
              <a:rPr lang="hu-HU" dirty="0"/>
              <a:t> </a:t>
            </a:r>
            <a:r>
              <a:rPr lang="hu-HU" dirty="0" err="1"/>
              <a:t>odlišnosť</a:t>
            </a:r>
            <a:r>
              <a:rPr lang="hu-HU" dirty="0"/>
              <a:t>. 23. pár </a:t>
            </a:r>
            <a:r>
              <a:rPr lang="hu-HU" dirty="0" err="1"/>
              <a:t>chromozómov</a:t>
            </a:r>
            <a:r>
              <a:rPr lang="hu-HU" dirty="0"/>
              <a:t> u </a:t>
            </a:r>
            <a:r>
              <a:rPr lang="hu-HU" dirty="0" err="1"/>
              <a:t>mužov</a:t>
            </a:r>
            <a:r>
              <a:rPr lang="hu-HU" dirty="0"/>
              <a:t> </a:t>
            </a:r>
            <a:r>
              <a:rPr lang="hu-HU" dirty="0" err="1"/>
              <a:t>pozostáva</a:t>
            </a:r>
            <a:r>
              <a:rPr lang="hu-HU" dirty="0"/>
              <a:t> z </a:t>
            </a:r>
            <a:r>
              <a:rPr lang="hu-HU" dirty="0" err="1"/>
              <a:t>jedného</a:t>
            </a:r>
            <a:r>
              <a:rPr lang="hu-HU" dirty="0"/>
              <a:t> </a:t>
            </a:r>
            <a:r>
              <a:rPr lang="hu-HU" dirty="0" err="1"/>
              <a:t>chromozómu</a:t>
            </a:r>
            <a:r>
              <a:rPr lang="hu-HU" dirty="0"/>
              <a:t> X a </a:t>
            </a:r>
            <a:r>
              <a:rPr lang="hu-HU" dirty="0" err="1"/>
              <a:t>jedného</a:t>
            </a:r>
            <a:r>
              <a:rPr lang="hu-HU" dirty="0"/>
              <a:t> </a:t>
            </a:r>
            <a:r>
              <a:rPr lang="hu-HU" dirty="0" err="1"/>
              <a:t>chromozómu</a:t>
            </a:r>
            <a:r>
              <a:rPr lang="hu-HU" dirty="0"/>
              <a:t> Y, </a:t>
            </a:r>
            <a:r>
              <a:rPr lang="hu-HU" dirty="0" err="1"/>
              <a:t>zatiaľ</a:t>
            </a:r>
            <a:r>
              <a:rPr lang="hu-HU" dirty="0"/>
              <a:t> </a:t>
            </a:r>
            <a:r>
              <a:rPr lang="hu-HU" dirty="0" err="1"/>
              <a:t>čo</a:t>
            </a:r>
            <a:r>
              <a:rPr lang="hu-HU" dirty="0"/>
              <a:t> </a:t>
            </a:r>
            <a:r>
              <a:rPr lang="hu-HU" dirty="0" err="1"/>
              <a:t>ženy</a:t>
            </a:r>
            <a:r>
              <a:rPr lang="hu-HU" dirty="0"/>
              <a:t> </a:t>
            </a:r>
            <a:r>
              <a:rPr lang="hu-HU" dirty="0" err="1"/>
              <a:t>majú</a:t>
            </a:r>
            <a:r>
              <a:rPr lang="hu-HU" dirty="0"/>
              <a:t> </a:t>
            </a:r>
            <a:r>
              <a:rPr lang="hu-HU" dirty="0" err="1"/>
              <a:t>dva</a:t>
            </a:r>
            <a:r>
              <a:rPr lang="hu-HU" dirty="0"/>
              <a:t> </a:t>
            </a:r>
            <a:r>
              <a:rPr lang="hu-HU" dirty="0" err="1"/>
              <a:t>chromozómy</a:t>
            </a:r>
            <a:r>
              <a:rPr lang="hu-HU" dirty="0"/>
              <a:t> X. </a:t>
            </a:r>
            <a:r>
              <a:rPr lang="hu-HU" dirty="0" err="1"/>
              <a:t>Rozdiely</a:t>
            </a:r>
            <a:r>
              <a:rPr lang="hu-HU" dirty="0"/>
              <a:t> </a:t>
            </a:r>
            <a:r>
              <a:rPr lang="hu-HU" dirty="0" err="1"/>
              <a:t>môžeme</a:t>
            </a:r>
            <a:r>
              <a:rPr lang="hu-HU" dirty="0"/>
              <a:t> </a:t>
            </a:r>
            <a:r>
              <a:rPr lang="hu-HU" dirty="0" err="1"/>
              <a:t>pozorovať</a:t>
            </a:r>
            <a:r>
              <a:rPr lang="hu-HU" dirty="0"/>
              <a:t> aj v </a:t>
            </a:r>
            <a:r>
              <a:rPr lang="hu-HU" dirty="0" err="1"/>
              <a:t>telesnej</a:t>
            </a:r>
            <a:r>
              <a:rPr lang="hu-HU" dirty="0"/>
              <a:t> </a:t>
            </a:r>
            <a:r>
              <a:rPr lang="hu-HU" dirty="0" err="1"/>
              <a:t>stavbe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b="1" dirty="0" err="1"/>
              <a:t>Psychologické</a:t>
            </a:r>
            <a:r>
              <a:rPr lang="hu-HU" b="1" dirty="0"/>
              <a:t> </a:t>
            </a:r>
            <a:r>
              <a:rPr lang="hu-HU" dirty="0" err="1"/>
              <a:t>testy</a:t>
            </a:r>
            <a:r>
              <a:rPr lang="hu-HU" dirty="0"/>
              <a:t> </a:t>
            </a:r>
            <a:r>
              <a:rPr lang="hu-HU" dirty="0" err="1"/>
              <a:t>ukazujú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mužmi</a:t>
            </a:r>
            <a:r>
              <a:rPr lang="hu-HU" dirty="0"/>
              <a:t> a </a:t>
            </a:r>
            <a:r>
              <a:rPr lang="hu-HU" dirty="0" err="1"/>
              <a:t>ženami</a:t>
            </a:r>
            <a:r>
              <a:rPr lang="hu-HU" dirty="0"/>
              <a:t> </a:t>
            </a:r>
            <a:r>
              <a:rPr lang="hu-HU" dirty="0" err="1"/>
              <a:t>existujú</a:t>
            </a:r>
            <a:r>
              <a:rPr lang="hu-HU" dirty="0"/>
              <a:t> </a:t>
            </a:r>
            <a:r>
              <a:rPr lang="hu-HU" dirty="0" err="1"/>
              <a:t>psychologické</a:t>
            </a:r>
            <a:r>
              <a:rPr lang="hu-HU" dirty="0"/>
              <a:t> </a:t>
            </a:r>
            <a:r>
              <a:rPr lang="hu-HU" dirty="0" err="1"/>
              <a:t>rozdiely</a:t>
            </a:r>
            <a:r>
              <a:rPr lang="hu-HU" dirty="0"/>
              <a:t>. </a:t>
            </a:r>
            <a:r>
              <a:rPr lang="hu-HU" dirty="0" err="1"/>
              <a:t>Muži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všeobecnosti</a:t>
            </a:r>
            <a:r>
              <a:rPr lang="hu-HU" dirty="0"/>
              <a:t> </a:t>
            </a:r>
            <a:r>
              <a:rPr lang="hu-HU" dirty="0" err="1"/>
              <a:t>agresívnejší</a:t>
            </a:r>
            <a:r>
              <a:rPr lang="hu-HU" dirty="0"/>
              <a:t>, s </a:t>
            </a:r>
            <a:r>
              <a:rPr lang="hu-HU" dirty="0" err="1"/>
              <a:t>mentalitou</a:t>
            </a:r>
            <a:r>
              <a:rPr lang="hu-HU" dirty="0"/>
              <a:t> </a:t>
            </a:r>
            <a:r>
              <a:rPr lang="hu-HU" dirty="0" err="1"/>
              <a:t>dobývania</a:t>
            </a:r>
            <a:r>
              <a:rPr lang="hu-HU" dirty="0"/>
              <a:t> </a:t>
            </a:r>
            <a:r>
              <a:rPr lang="hu-HU" dirty="0" err="1"/>
              <a:t>nových</a:t>
            </a:r>
            <a:r>
              <a:rPr lang="hu-HU" dirty="0"/>
              <a:t> </a:t>
            </a:r>
            <a:r>
              <a:rPr lang="hu-HU" dirty="0" err="1"/>
              <a:t>vecí</a:t>
            </a:r>
            <a:r>
              <a:rPr lang="hu-HU" dirty="0"/>
              <a:t> a </a:t>
            </a:r>
            <a:r>
              <a:rPr lang="hu-HU" dirty="0" err="1"/>
              <a:t>obrany</a:t>
            </a:r>
            <a:r>
              <a:rPr lang="hu-HU" dirty="0"/>
              <a:t> </a:t>
            </a:r>
            <a:r>
              <a:rPr lang="hu-HU" dirty="0" err="1"/>
              <a:t>toho</a:t>
            </a:r>
            <a:r>
              <a:rPr lang="hu-HU" dirty="0"/>
              <a:t>, </a:t>
            </a:r>
            <a:r>
              <a:rPr lang="hu-HU" dirty="0" err="1"/>
              <a:t>čo</a:t>
            </a:r>
            <a:r>
              <a:rPr lang="hu-HU" dirty="0"/>
              <a:t> </a:t>
            </a:r>
            <a:r>
              <a:rPr lang="hu-HU" dirty="0" err="1"/>
              <a:t>už</a:t>
            </a:r>
            <a:r>
              <a:rPr lang="hu-HU" dirty="0"/>
              <a:t> </a:t>
            </a:r>
            <a:r>
              <a:rPr lang="hu-HU" dirty="0" err="1"/>
              <a:t>majú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Rozdiely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však</a:t>
            </a:r>
            <a:r>
              <a:rPr lang="hu-HU" dirty="0"/>
              <a:t> </a:t>
            </a:r>
            <a:r>
              <a:rPr lang="hu-HU" dirty="0" err="1"/>
              <a:t>nemali</a:t>
            </a:r>
            <a:r>
              <a:rPr lang="hu-HU" dirty="0"/>
              <a:t> </a:t>
            </a:r>
            <a:r>
              <a:rPr lang="hu-HU" dirty="0" err="1"/>
              <a:t>chápať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rozdiely</a:t>
            </a:r>
            <a:r>
              <a:rPr lang="hu-HU" dirty="0"/>
              <a:t> v </a:t>
            </a:r>
            <a:r>
              <a:rPr lang="hu-HU" dirty="0" err="1"/>
              <a:t>hodnote</a:t>
            </a:r>
            <a:r>
              <a:rPr lang="hu-HU" dirty="0"/>
              <a:t>, </a:t>
            </a:r>
            <a:r>
              <a:rPr lang="hu-HU" dirty="0" err="1"/>
              <a:t>pretože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bolo</a:t>
            </a:r>
            <a:r>
              <a:rPr lang="hu-HU" dirty="0"/>
              <a:t> </a:t>
            </a:r>
            <a:r>
              <a:rPr lang="hu-HU" dirty="0" err="1"/>
              <a:t>v</a:t>
            </a:r>
            <a:r>
              <a:rPr lang="hu-HU" dirty="0"/>
              <a:t> </a:t>
            </a:r>
            <a:r>
              <a:rPr lang="hu-HU" dirty="0" err="1"/>
              <a:t>rozpore</a:t>
            </a:r>
            <a:r>
              <a:rPr lang="hu-HU" dirty="0"/>
              <a:t> s </a:t>
            </a:r>
            <a:r>
              <a:rPr lang="hu-HU" dirty="0" err="1"/>
              <a:t>tým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rovnaké</a:t>
            </a:r>
            <a:r>
              <a:rPr lang="hu-HU" dirty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6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817160"/>
          </a:xfrm>
        </p:spPr>
        <p:txBody>
          <a:bodyPr/>
          <a:lstStyle/>
          <a:p>
            <a:r>
              <a:rPr lang="hu-HU" dirty="0" err="1"/>
              <a:t>Muž</a:t>
            </a:r>
            <a:r>
              <a:rPr lang="hu-HU" dirty="0"/>
              <a:t> a </a:t>
            </a:r>
            <a:r>
              <a:rPr lang="hu-HU" dirty="0" err="1"/>
              <a:t>žena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43608" y="2132856"/>
            <a:ext cx="6777201" cy="3699773"/>
          </a:xfrm>
        </p:spPr>
        <p:txBody>
          <a:bodyPr>
            <a:normAutofit fontScale="85000" lnSpcReduction="10000"/>
          </a:bodyPr>
          <a:lstStyle/>
          <a:p>
            <a:r>
              <a:rPr lang="hu-HU" b="1" dirty="0"/>
              <a:t>3. </a:t>
            </a:r>
            <a:r>
              <a:rPr lang="hu-HU" b="1" dirty="0" err="1" smtClean="0"/>
              <a:t>Intersexualita</a:t>
            </a:r>
            <a:endParaRPr lang="hu-HU" b="1" dirty="0" smtClean="0"/>
          </a:p>
          <a:p>
            <a:pPr marL="68580" indent="0">
              <a:buNone/>
            </a:pPr>
            <a:endParaRPr lang="en-US" b="1" dirty="0"/>
          </a:p>
          <a:p>
            <a:r>
              <a:rPr lang="hu-HU" dirty="0" err="1"/>
              <a:t>Ak</a:t>
            </a:r>
            <a:r>
              <a:rPr lang="hu-HU" dirty="0"/>
              <a:t> </a:t>
            </a:r>
            <a:r>
              <a:rPr lang="hu-HU" dirty="0" err="1"/>
              <a:t>zaradenie</a:t>
            </a:r>
            <a:r>
              <a:rPr lang="hu-HU" dirty="0"/>
              <a:t> </a:t>
            </a:r>
            <a:r>
              <a:rPr lang="hu-HU" dirty="0" err="1"/>
              <a:t>jedinca</a:t>
            </a:r>
            <a:r>
              <a:rPr lang="hu-HU" dirty="0"/>
              <a:t> k </a:t>
            </a:r>
            <a:r>
              <a:rPr lang="hu-HU" dirty="0" err="1"/>
              <a:t>jednému</a:t>
            </a:r>
            <a:r>
              <a:rPr lang="hu-HU" dirty="0"/>
              <a:t> </a:t>
            </a:r>
            <a:r>
              <a:rPr lang="hu-HU" dirty="0" err="1"/>
              <a:t>pohlaviu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jednoznačné</a:t>
            </a:r>
            <a:r>
              <a:rPr lang="hu-HU" dirty="0"/>
              <a:t>, </a:t>
            </a:r>
            <a:r>
              <a:rPr lang="hu-HU" dirty="0" err="1"/>
              <a:t>môžeme</a:t>
            </a:r>
            <a:r>
              <a:rPr lang="hu-HU" dirty="0"/>
              <a:t> </a:t>
            </a:r>
            <a:r>
              <a:rPr lang="hu-HU" dirty="0" err="1"/>
              <a:t>hovoriť</a:t>
            </a:r>
            <a:r>
              <a:rPr lang="hu-HU" dirty="0"/>
              <a:t> o </a:t>
            </a:r>
            <a:r>
              <a:rPr lang="hu-HU" dirty="0" err="1"/>
              <a:t>intersexualite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Klinefelterov</a:t>
            </a:r>
            <a:r>
              <a:rPr lang="hu-HU" dirty="0"/>
              <a:t> </a:t>
            </a:r>
            <a:r>
              <a:rPr lang="hu-HU" dirty="0" err="1"/>
              <a:t>syndróm</a:t>
            </a:r>
            <a:endParaRPr lang="en-US" dirty="0"/>
          </a:p>
          <a:p>
            <a:pPr lvl="0"/>
            <a:r>
              <a:rPr lang="hu-HU" dirty="0" err="1"/>
              <a:t>Turnerov</a:t>
            </a:r>
            <a:r>
              <a:rPr lang="hu-HU" dirty="0"/>
              <a:t> </a:t>
            </a:r>
            <a:r>
              <a:rPr lang="hu-HU" dirty="0" err="1"/>
              <a:t>syndróm</a:t>
            </a:r>
            <a:endParaRPr lang="en-US" dirty="0"/>
          </a:p>
          <a:p>
            <a:pPr lvl="0"/>
            <a:r>
              <a:rPr lang="hu-HU" dirty="0" err="1"/>
              <a:t>Swyerov</a:t>
            </a:r>
            <a:r>
              <a:rPr lang="hu-HU" dirty="0"/>
              <a:t> </a:t>
            </a:r>
            <a:r>
              <a:rPr lang="hu-HU" dirty="0" err="1"/>
              <a:t>syndróm</a:t>
            </a:r>
            <a:endParaRPr lang="en-US" dirty="0"/>
          </a:p>
          <a:p>
            <a:r>
              <a:rPr lang="hu-HU" dirty="0" err="1"/>
              <a:t>Intersexualita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tretie</a:t>
            </a:r>
            <a:r>
              <a:rPr lang="hu-HU" dirty="0"/>
              <a:t> </a:t>
            </a:r>
            <a:r>
              <a:rPr lang="hu-HU" dirty="0" err="1"/>
              <a:t>pohlavie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genetická</a:t>
            </a:r>
            <a:r>
              <a:rPr lang="hu-HU" dirty="0"/>
              <a:t>, </a:t>
            </a:r>
            <a:r>
              <a:rPr lang="hu-HU" dirty="0" err="1"/>
              <a:t>fyzická</a:t>
            </a:r>
            <a:r>
              <a:rPr lang="hu-HU" dirty="0"/>
              <a:t> anomália,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často</a:t>
            </a:r>
            <a:r>
              <a:rPr lang="hu-HU" dirty="0"/>
              <a:t> </a:t>
            </a:r>
            <a:r>
              <a:rPr lang="hu-HU" dirty="0" err="1"/>
              <a:t>ovplyvňuje</a:t>
            </a:r>
            <a:r>
              <a:rPr lang="hu-HU" dirty="0"/>
              <a:t> </a:t>
            </a:r>
            <a:r>
              <a:rPr lang="hu-HU" dirty="0" err="1"/>
              <a:t>psychický</a:t>
            </a:r>
            <a:r>
              <a:rPr lang="hu-HU" dirty="0"/>
              <a:t> </a:t>
            </a:r>
            <a:r>
              <a:rPr lang="hu-HU" dirty="0" err="1"/>
              <a:t>stav</a:t>
            </a:r>
            <a:r>
              <a:rPr lang="hu-HU" dirty="0"/>
              <a:t>. Na </a:t>
            </a:r>
            <a:r>
              <a:rPr lang="hu-HU" dirty="0" err="1"/>
              <a:t>druhej</a:t>
            </a:r>
            <a:r>
              <a:rPr lang="hu-HU" dirty="0"/>
              <a:t> </a:t>
            </a:r>
            <a:r>
              <a:rPr lang="hu-HU" dirty="0" err="1"/>
              <a:t>strane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choroba</a:t>
            </a:r>
            <a:r>
              <a:rPr lang="hu-HU" dirty="0" smtClean="0"/>
              <a:t>.</a:t>
            </a:r>
            <a:endParaRPr lang="en-US" dirty="0"/>
          </a:p>
          <a:p>
            <a:pPr marL="68580" indent="0">
              <a:buNone/>
            </a:pPr>
            <a:r>
              <a:rPr lang="hu-HU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6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</TotalTime>
  <Words>492</Words>
  <Application>Microsoft Office PowerPoint</Application>
  <PresentationFormat>Prezentácia na obrazovke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Austin</vt:lpstr>
      <vt:lpstr>Muž a žena </vt:lpstr>
      <vt:lpstr>Muž a žena</vt:lpstr>
      <vt:lpstr>Muž a žena</vt:lpstr>
      <vt:lpstr>Muž a žena </vt:lpstr>
      <vt:lpstr>Muž a žena</vt:lpstr>
      <vt:lpstr>Muž a žena</vt:lpstr>
      <vt:lpstr>Muž a žena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férfi és a nő</dc:title>
  <dc:creator>user</dc:creator>
  <cp:lastModifiedBy>user</cp:lastModifiedBy>
  <cp:revision>3</cp:revision>
  <dcterms:created xsi:type="dcterms:W3CDTF">2023-12-16T10:11:08Z</dcterms:created>
  <dcterms:modified xsi:type="dcterms:W3CDTF">2024-01-02T22:00:04Z</dcterms:modified>
</cp:coreProperties>
</file>