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16" name="Zástupný symbol dátum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" name="Zástupný symbol päty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5" name="Zástupný symbol čísla snímky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7" name="Zástupný symbol obsah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5" name="Zástupný symbol dátum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text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9" name="Zástupný symbol dátum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1" name="Zástupný symbol päty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4" name="Zástupný symbol obsah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1" name="Zástupný symbol čísla snímky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25" name="Zástupný symbol text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8" name="Zástupný symbol obsah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2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4" name="Zástupný symbol päty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6" name="Zástupný symbol text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4" name="Zástupný symbol obsah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5" name="Zástupný symbol dátum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9" name="Zástupný symbol päty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obrázka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1" name="Zástupný symbol čísla snímky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6" name="Zástupný symbol text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text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1" name="Zástupný symbol dátum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8" name="Zástupný symbol päty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nadpi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Betegség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00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b="1" dirty="0" smtClean="0"/>
              <a:t>A </a:t>
            </a:r>
            <a:r>
              <a:rPr lang="hu-HU" b="1" dirty="0"/>
              <a:t>„betegség” kategória </a:t>
            </a:r>
            <a:r>
              <a:rPr lang="hu-HU" b="1" dirty="0" smtClean="0"/>
              <a:t>meghatározása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adott társadalomban vagy kultúrában mit értenek betegség alatt</a:t>
            </a:r>
            <a:endParaRPr lang="en-US" dirty="0"/>
          </a:p>
          <a:p>
            <a:pPr lvl="0"/>
            <a:r>
              <a:rPr lang="hu-HU" dirty="0"/>
              <a:t>a keresztény középkor az egész emberi létnek túlvilági hangsúlyt tulajdonított</a:t>
            </a:r>
            <a:endParaRPr lang="en-US" dirty="0"/>
          </a:p>
          <a:p>
            <a:pPr lvl="0"/>
            <a:r>
              <a:rPr lang="hu-HU" dirty="0"/>
              <a:t>a testről gondoskodni kell, mint ami a lélek cserépedénye</a:t>
            </a:r>
            <a:endParaRPr lang="en-US" dirty="0"/>
          </a:p>
          <a:p>
            <a:pPr lvl="0"/>
            <a:r>
              <a:rPr lang="hu-HU" dirty="0"/>
              <a:t>ispotályokat alapítottak</a:t>
            </a:r>
            <a:endParaRPr lang="en-US" dirty="0"/>
          </a:p>
          <a:p>
            <a:pPr lvl="0"/>
            <a:r>
              <a:rPr lang="hu-HU" dirty="0"/>
              <a:t>a 19. század közepén a természettudományok felívelése nyomán az orvostudomány szinte gyógyszerészeti és műszaki tudománnyá vált</a:t>
            </a:r>
            <a:endParaRPr lang="en-US" dirty="0"/>
          </a:p>
          <a:p>
            <a:pPr lvl="0"/>
            <a:r>
              <a:rPr lang="hu-HU" dirty="0"/>
              <a:t>WHO: Betegségek Nemzetközi Osztályozása (ICD)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04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hu-HU" b="1" dirty="0" smtClean="0"/>
              <a:t>1. A </a:t>
            </a:r>
            <a:r>
              <a:rPr lang="hu-HU" b="1" dirty="0"/>
              <a:t>betegség fogalmának három szintje</a:t>
            </a:r>
            <a:endParaRPr lang="en-US" b="1" dirty="0"/>
          </a:p>
          <a:p>
            <a:pPr lvl="0"/>
            <a:r>
              <a:rPr lang="hu-HU" dirty="0"/>
              <a:t>tudományos meghatározás – egy betegség mérhető és statisztikailag is értelmezhető oldala</a:t>
            </a:r>
            <a:endParaRPr lang="en-US" sz="2800" dirty="0"/>
          </a:p>
          <a:p>
            <a:pPr lvl="0"/>
            <a:r>
              <a:rPr lang="hu-HU" dirty="0"/>
              <a:t>szubjektív pszichológiai dimenzió – ahogy megéli maga az ember a saját állapotát</a:t>
            </a:r>
            <a:endParaRPr lang="en-US" sz="2800" dirty="0"/>
          </a:p>
          <a:p>
            <a:pPr lvl="0"/>
            <a:r>
              <a:rPr lang="hu-HU" dirty="0"/>
              <a:t>társadalmi szint – a társadalom és a kultúra is meghatározza, hogy mi nevezhető betegségnek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593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hu-HU" b="1" dirty="0" smtClean="0"/>
              <a:t>2. A </a:t>
            </a:r>
            <a:r>
              <a:rPr lang="hu-HU" b="1" dirty="0"/>
              <a:t>betegség, mint hardver- és szoftverprobléma</a:t>
            </a:r>
            <a:endParaRPr lang="en-US" b="1" dirty="0"/>
          </a:p>
          <a:p>
            <a:pPr lvl="0"/>
            <a:r>
              <a:rPr lang="hu-HU" dirty="0"/>
              <a:t>egyes betegségeknek nem szervi, hanem pszichológiai okai vannak – egyes becslések szerint az összes betegség 80 százaléka pszichés eredetű</a:t>
            </a:r>
            <a:endParaRPr lang="en-US" sz="2800" dirty="0"/>
          </a:p>
          <a:p>
            <a:pPr lvl="0"/>
            <a:r>
              <a:rPr lang="hu-HU" dirty="0"/>
              <a:t>egy betegség lehet </a:t>
            </a:r>
            <a:endParaRPr lang="en-US" sz="2800" dirty="0"/>
          </a:p>
          <a:p>
            <a:pPr lvl="2"/>
            <a:r>
              <a:rPr lang="hu-HU" dirty="0"/>
              <a:t>a hardver (test) meghibásodása</a:t>
            </a:r>
            <a:endParaRPr lang="en-US" sz="2000" dirty="0"/>
          </a:p>
          <a:p>
            <a:pPr lvl="2"/>
            <a:r>
              <a:rPr lang="hu-HU" dirty="0"/>
              <a:t>adott esetben a nem megfelelő szoftverrel (lélekkel) függ össze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05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Betegség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57200" lvl="1" indent="0">
              <a:buNone/>
            </a:pPr>
            <a:r>
              <a:rPr lang="hu-HU" sz="3600" b="1" dirty="0" smtClean="0"/>
              <a:t>3. Betegség </a:t>
            </a:r>
            <a:r>
              <a:rPr lang="hu-HU" sz="3600" b="1" dirty="0"/>
              <a:t>teológiai szempontból</a:t>
            </a:r>
            <a:endParaRPr lang="en-US" sz="3600" b="1" dirty="0"/>
          </a:p>
          <a:p>
            <a:pPr lvl="0"/>
            <a:r>
              <a:rPr lang="hu-HU" dirty="0"/>
              <a:t>a Biblia nem ad magyarázatot a betegségek miértjére</a:t>
            </a:r>
            <a:endParaRPr lang="en-US" sz="2800" dirty="0"/>
          </a:p>
          <a:p>
            <a:pPr lvl="0"/>
            <a:r>
              <a:rPr lang="hu-HU" dirty="0"/>
              <a:t>a betegség legyőzését is a messiási üdvösség elemének tekinti</a:t>
            </a:r>
            <a:endParaRPr lang="en-US" sz="2800" dirty="0"/>
          </a:p>
          <a:p>
            <a:pPr lvl="0"/>
            <a:r>
              <a:rPr lang="hu-HU" dirty="0"/>
              <a:t>a betegség egy lépés a halál felé</a:t>
            </a:r>
            <a:endParaRPr lang="en-US" sz="2800" dirty="0"/>
          </a:p>
          <a:p>
            <a:pPr lvl="0"/>
            <a:r>
              <a:rPr lang="hu-HU" dirty="0"/>
              <a:t>a betegséget Istennek a bűn felett kimondott ítéletének aspektusaként kell érteni, </a:t>
            </a:r>
            <a:r>
              <a:rPr lang="hu-HU" b="1" u="sng" dirty="0">
                <a:solidFill>
                  <a:srgbClr val="FF0000"/>
                </a:solidFill>
              </a:rPr>
              <a:t>de nem egyéni, hanem általános szinten</a:t>
            </a:r>
            <a:endParaRPr lang="en-US" sz="2800" dirty="0">
              <a:solidFill>
                <a:srgbClr val="FF0000"/>
              </a:solidFill>
            </a:endParaRPr>
          </a:p>
          <a:p>
            <a:pPr lvl="0"/>
            <a:r>
              <a:rPr lang="hu-HU" dirty="0"/>
              <a:t>a betegség esetenként lehet a bűnös viselkedés eredménye is</a:t>
            </a:r>
            <a:endParaRPr lang="en-US" sz="2800" dirty="0"/>
          </a:p>
          <a:p>
            <a:pPr lvl="0"/>
            <a:r>
              <a:rPr lang="hu-HU" dirty="0"/>
              <a:t>a pszichoszomatikus betegségek jelzések, hogy nem megfelelő szoftver fut az ember szívében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9209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ovanie">
  <a:themeElements>
    <a:clrScheme name="Cestovani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ovani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ovani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</TotalTime>
  <Words>231</Words>
  <Application>Microsoft Office PowerPoint</Application>
  <PresentationFormat>Prezentácia na obrazovke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Cestovanie</vt:lpstr>
      <vt:lpstr>Betegség</vt:lpstr>
      <vt:lpstr>Betegség</vt:lpstr>
      <vt:lpstr>Betegség</vt:lpstr>
      <vt:lpstr>Betegség</vt:lpstr>
      <vt:lpstr>Betegség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Betegség</dc:title>
  <dc:creator>user</dc:creator>
  <cp:lastModifiedBy>user</cp:lastModifiedBy>
  <cp:revision>3</cp:revision>
  <dcterms:created xsi:type="dcterms:W3CDTF">2023-12-20T12:09:24Z</dcterms:created>
  <dcterms:modified xsi:type="dcterms:W3CDTF">2024-01-03T15:04:41Z</dcterms:modified>
</cp:coreProperties>
</file>