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uhlý trojuho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ľná forma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ľná forma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ľná forma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Rovná spojnic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dátumu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9" name="Zástupný symbol päty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27" name="Zástupný symbol čísla snímky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Výlož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Výlož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8" name="Voľná forma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ľná forma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uhlý trojuho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Rovná spojnic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Výlož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Výlož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ľná forma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ľná forma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uhlý trojuho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Rovná spojnic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nadpis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0" name="Zástupný symbol text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0" name="Zástupný symbol dátumu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2" name="Zástupný symbol päty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18" name="Zástupný symbol čísla snímky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Rodina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7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b="1" dirty="0"/>
              <a:t>4. </a:t>
            </a:r>
            <a:r>
              <a:rPr lang="hu-HU" b="1" dirty="0" err="1"/>
              <a:t>Starší</a:t>
            </a:r>
            <a:r>
              <a:rPr lang="hu-HU" b="1" dirty="0"/>
              <a:t> </a:t>
            </a:r>
            <a:r>
              <a:rPr lang="hu-HU" b="1" dirty="0" err="1" smtClean="0"/>
              <a:t>ľudia</a:t>
            </a:r>
            <a:endParaRPr lang="hu-HU" b="1" dirty="0" smtClean="0"/>
          </a:p>
          <a:p>
            <a:pPr marL="109728" indent="0">
              <a:buNone/>
            </a:pPr>
            <a:endParaRPr lang="en-US" b="1" dirty="0"/>
          </a:p>
          <a:p>
            <a:pPr lvl="0">
              <a:spcAft>
                <a:spcPts val="600"/>
              </a:spcAft>
            </a:pPr>
            <a:r>
              <a:rPr lang="hu-HU" dirty="0" err="1"/>
              <a:t>Západné</a:t>
            </a:r>
            <a:r>
              <a:rPr lang="hu-HU" dirty="0"/>
              <a:t> </a:t>
            </a:r>
            <a:r>
              <a:rPr lang="hu-HU" dirty="0" err="1"/>
              <a:t>spoločnosti</a:t>
            </a:r>
            <a:r>
              <a:rPr lang="hu-HU" dirty="0"/>
              <a:t> </a:t>
            </a:r>
            <a:r>
              <a:rPr lang="hu-HU" dirty="0" err="1"/>
              <a:t>starnú</a:t>
            </a:r>
            <a:endParaRPr lang="en-US" dirty="0"/>
          </a:p>
          <a:p>
            <a:pPr lvl="0">
              <a:spcAft>
                <a:spcPts val="600"/>
              </a:spcAft>
            </a:pPr>
            <a:r>
              <a:rPr lang="hu-HU" dirty="0" err="1"/>
              <a:t>nová</a:t>
            </a:r>
            <a:r>
              <a:rPr lang="hu-HU" dirty="0"/>
              <a:t> </a:t>
            </a:r>
            <a:r>
              <a:rPr lang="hu-HU" dirty="0" err="1"/>
              <a:t>výzva</a:t>
            </a:r>
            <a:r>
              <a:rPr lang="hu-HU" dirty="0"/>
              <a:t>: </a:t>
            </a:r>
            <a:r>
              <a:rPr lang="hu-HU" dirty="0" err="1"/>
              <a:t>starostlivosť</a:t>
            </a:r>
            <a:r>
              <a:rPr lang="hu-HU" dirty="0"/>
              <a:t> o </a:t>
            </a:r>
            <a:r>
              <a:rPr lang="hu-HU" dirty="0" err="1"/>
              <a:t>starších</a:t>
            </a:r>
            <a:r>
              <a:rPr lang="hu-HU" dirty="0"/>
              <a:t> </a:t>
            </a:r>
            <a:r>
              <a:rPr lang="hu-HU" dirty="0" err="1"/>
              <a:t>ľudí</a:t>
            </a:r>
            <a:r>
              <a:rPr lang="hu-HU" dirty="0"/>
              <a:t>, </a:t>
            </a:r>
            <a:r>
              <a:rPr lang="hu-HU" dirty="0" err="1"/>
              <a:t>starostlivosť</a:t>
            </a:r>
            <a:r>
              <a:rPr lang="hu-HU" dirty="0"/>
              <a:t> </a:t>
            </a:r>
            <a:r>
              <a:rPr lang="hu-HU" dirty="0" err="1"/>
              <a:t>o</a:t>
            </a:r>
            <a:r>
              <a:rPr lang="hu-HU" dirty="0"/>
              <a:t> </a:t>
            </a:r>
            <a:r>
              <a:rPr lang="hu-HU" dirty="0" err="1"/>
              <a:t>nich</a:t>
            </a:r>
            <a:r>
              <a:rPr lang="hu-HU" dirty="0"/>
              <a:t> </a:t>
            </a:r>
            <a:endParaRPr lang="en-US" dirty="0"/>
          </a:p>
          <a:p>
            <a:pPr lvl="0">
              <a:spcAft>
                <a:spcPts val="600"/>
              </a:spcAft>
            </a:pPr>
            <a:r>
              <a:rPr lang="hu-HU" dirty="0" err="1"/>
              <a:t>ľudia</a:t>
            </a:r>
            <a:r>
              <a:rPr lang="hu-HU" dirty="0"/>
              <a:t>, </a:t>
            </a:r>
            <a:r>
              <a:rPr lang="hu-HU" dirty="0" err="1"/>
              <a:t>ktorí</a:t>
            </a:r>
            <a:r>
              <a:rPr lang="hu-HU" dirty="0"/>
              <a:t> </a:t>
            </a:r>
            <a:r>
              <a:rPr lang="hu-HU" dirty="0" err="1"/>
              <a:t>potrebujú</a:t>
            </a:r>
            <a:r>
              <a:rPr lang="hu-HU" dirty="0"/>
              <a:t> </a:t>
            </a:r>
            <a:r>
              <a:rPr lang="hu-HU" dirty="0" err="1"/>
              <a:t>starostlivosť</a:t>
            </a:r>
            <a:r>
              <a:rPr lang="hu-HU" dirty="0"/>
              <a:t>,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ekonomicky</a:t>
            </a:r>
            <a:r>
              <a:rPr lang="hu-HU" dirty="0"/>
              <a:t> </a:t>
            </a:r>
            <a:r>
              <a:rPr lang="hu-HU" dirty="0" err="1"/>
              <a:t>neproduktívni</a:t>
            </a:r>
            <a:r>
              <a:rPr lang="hu-HU" dirty="0"/>
              <a:t> - v </a:t>
            </a:r>
            <a:r>
              <a:rPr lang="hu-HU" dirty="0" err="1"/>
              <a:t>tomto</a:t>
            </a:r>
            <a:r>
              <a:rPr lang="hu-HU" dirty="0"/>
              <a:t> </a:t>
            </a:r>
            <a:r>
              <a:rPr lang="hu-HU" dirty="0" err="1"/>
              <a:t>svetle</a:t>
            </a:r>
            <a:r>
              <a:rPr lang="hu-HU" dirty="0"/>
              <a:t> </a:t>
            </a:r>
            <a:r>
              <a:rPr lang="hu-HU" dirty="0" err="1"/>
              <a:t>nadobúda</a:t>
            </a:r>
            <a:r>
              <a:rPr lang="hu-HU" dirty="0"/>
              <a:t> </a:t>
            </a:r>
            <a:r>
              <a:rPr lang="hu-HU" dirty="0" err="1"/>
              <a:t>Boží</a:t>
            </a:r>
            <a:r>
              <a:rPr lang="hu-HU" dirty="0"/>
              <a:t> </a:t>
            </a:r>
            <a:r>
              <a:rPr lang="hu-HU" dirty="0" err="1"/>
              <a:t>príkaz</a:t>
            </a:r>
            <a:r>
              <a:rPr lang="hu-HU" dirty="0"/>
              <a:t> </a:t>
            </a:r>
            <a:r>
              <a:rPr lang="hu-HU" dirty="0" err="1"/>
              <a:t>rešpektovať</a:t>
            </a:r>
            <a:r>
              <a:rPr lang="hu-HU" dirty="0"/>
              <a:t> </a:t>
            </a:r>
            <a:r>
              <a:rPr lang="hu-HU" dirty="0" err="1"/>
              <a:t>rodičov</a:t>
            </a:r>
            <a:r>
              <a:rPr lang="hu-HU" dirty="0"/>
              <a:t> </a:t>
            </a:r>
            <a:r>
              <a:rPr lang="hu-HU" dirty="0" err="1"/>
              <a:t>svoj</a:t>
            </a:r>
            <a:r>
              <a:rPr lang="hu-HU" dirty="0"/>
              <a:t> </a:t>
            </a:r>
            <a:r>
              <a:rPr lang="hu-HU" dirty="0" err="1"/>
              <a:t>najväčší</a:t>
            </a:r>
            <a:r>
              <a:rPr lang="hu-HU" dirty="0"/>
              <a:t> a </a:t>
            </a:r>
            <a:r>
              <a:rPr lang="hu-HU" dirty="0" err="1"/>
              <a:t>konečný</a:t>
            </a:r>
            <a:r>
              <a:rPr lang="hu-HU" dirty="0"/>
              <a:t> </a:t>
            </a:r>
            <a:r>
              <a:rPr lang="hu-HU" dirty="0" err="1"/>
              <a:t>význam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>
                <a:effectLst/>
              </a:rPr>
              <a:t>Rodina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9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hu-HU" b="1" dirty="0"/>
              <a:t>5. </a:t>
            </a:r>
            <a:r>
              <a:rPr lang="hu-HU" b="1" dirty="0" err="1"/>
              <a:t>Význam</a:t>
            </a:r>
            <a:r>
              <a:rPr lang="hu-HU" b="1" dirty="0"/>
              <a:t> </a:t>
            </a:r>
            <a:r>
              <a:rPr lang="hu-HU" b="1" dirty="0" err="1"/>
              <a:t>rodiny</a:t>
            </a:r>
            <a:endParaRPr lang="en-US" b="1" dirty="0"/>
          </a:p>
          <a:p>
            <a:pPr marL="109728" indent="0">
              <a:buNone/>
            </a:pPr>
            <a:r>
              <a:rPr lang="hu-HU" b="1" dirty="0"/>
              <a:t>5.1 </a:t>
            </a:r>
            <a:r>
              <a:rPr lang="hu-HU" b="1" dirty="0" err="1"/>
              <a:t>Rodina</a:t>
            </a:r>
            <a:r>
              <a:rPr lang="hu-HU" b="1" dirty="0"/>
              <a:t>, </a:t>
            </a:r>
            <a:r>
              <a:rPr lang="hu-HU" b="1" dirty="0" err="1"/>
              <a:t>hodnoty</a:t>
            </a:r>
            <a:r>
              <a:rPr lang="hu-HU" b="1" dirty="0"/>
              <a:t> a </a:t>
            </a:r>
            <a:r>
              <a:rPr lang="hu-HU" b="1" dirty="0" err="1"/>
              <a:t>duchovné</a:t>
            </a:r>
            <a:r>
              <a:rPr lang="hu-HU" b="1" dirty="0"/>
              <a:t> </a:t>
            </a:r>
            <a:r>
              <a:rPr lang="hu-HU" b="1" dirty="0" err="1"/>
              <a:t>dobrá</a:t>
            </a:r>
            <a:endParaRPr lang="en-US" b="1" dirty="0"/>
          </a:p>
          <a:p>
            <a:pPr marL="109728" indent="0">
              <a:buNone/>
            </a:pPr>
            <a:r>
              <a:rPr lang="hu-HU" dirty="0"/>
              <a:t> </a:t>
            </a:r>
            <a:endParaRPr lang="en-US" dirty="0"/>
          </a:p>
          <a:p>
            <a:pPr lvl="0"/>
            <a:r>
              <a:rPr lang="hu-HU" dirty="0" err="1"/>
              <a:t>rodina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jadro</a:t>
            </a:r>
            <a:r>
              <a:rPr lang="hu-HU" dirty="0"/>
              <a:t> </a:t>
            </a:r>
            <a:r>
              <a:rPr lang="hu-HU" dirty="0" err="1"/>
              <a:t>národa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ľudu</a:t>
            </a:r>
            <a:r>
              <a:rPr lang="hu-HU" dirty="0"/>
              <a:t> (</a:t>
            </a:r>
            <a:r>
              <a:rPr lang="hu-HU" dirty="0" err="1"/>
              <a:t>národ</a:t>
            </a:r>
            <a:r>
              <a:rPr lang="hu-HU" dirty="0"/>
              <a:t> → </a:t>
            </a:r>
            <a:r>
              <a:rPr lang="hu-HU" dirty="0" err="1"/>
              <a:t>latinsky</a:t>
            </a:r>
            <a:r>
              <a:rPr lang="hu-HU" dirty="0"/>
              <a:t>: </a:t>
            </a:r>
            <a:r>
              <a:rPr lang="hu-HU" i="1" dirty="0" err="1"/>
              <a:t>nasci</a:t>
            </a:r>
            <a:r>
              <a:rPr lang="hu-HU" i="1" dirty="0"/>
              <a:t> </a:t>
            </a:r>
            <a:r>
              <a:rPr lang="hu-HU" dirty="0"/>
              <a:t>= </a:t>
            </a:r>
            <a:r>
              <a:rPr lang="hu-HU" dirty="0" err="1"/>
              <a:t>narodiť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)</a:t>
            </a:r>
            <a:endParaRPr lang="en-US" dirty="0"/>
          </a:p>
          <a:p>
            <a:pPr lvl="0"/>
            <a:r>
              <a:rPr lang="hu-HU" dirty="0" err="1"/>
              <a:t>národ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viac</a:t>
            </a:r>
            <a:r>
              <a:rPr lang="hu-HU" dirty="0"/>
              <a:t> </a:t>
            </a:r>
            <a:r>
              <a:rPr lang="hu-HU" dirty="0" err="1"/>
              <a:t>než</a:t>
            </a:r>
            <a:r>
              <a:rPr lang="hu-HU" dirty="0"/>
              <a:t> len </a:t>
            </a:r>
            <a:r>
              <a:rPr lang="hu-HU" dirty="0" err="1"/>
              <a:t>súbor</a:t>
            </a:r>
            <a:r>
              <a:rPr lang="hu-HU" dirty="0"/>
              <a:t> </a:t>
            </a:r>
            <a:r>
              <a:rPr lang="hu-HU" dirty="0" err="1"/>
              <a:t>jednotlivcov</a:t>
            </a:r>
            <a:r>
              <a:rPr lang="hu-HU" dirty="0"/>
              <a:t> </a:t>
            </a:r>
            <a:r>
              <a:rPr lang="hu-HU" dirty="0" err="1"/>
              <a:t>žijúcich</a:t>
            </a:r>
            <a:r>
              <a:rPr lang="hu-HU" dirty="0"/>
              <a:t> v </a:t>
            </a:r>
            <a:r>
              <a:rPr lang="hu-HU" dirty="0" err="1"/>
              <a:t>spoločnom</a:t>
            </a:r>
            <a:r>
              <a:rPr lang="hu-HU" dirty="0"/>
              <a:t> </a:t>
            </a:r>
            <a:r>
              <a:rPr lang="hu-HU" dirty="0" err="1"/>
              <a:t>právnom</a:t>
            </a:r>
            <a:r>
              <a:rPr lang="hu-HU" dirty="0"/>
              <a:t> </a:t>
            </a:r>
            <a:r>
              <a:rPr lang="hu-HU" dirty="0" err="1"/>
              <a:t>poriadku</a:t>
            </a:r>
            <a:endParaRPr lang="en-US" dirty="0"/>
          </a:p>
          <a:p>
            <a:pPr lvl="0"/>
            <a:r>
              <a:rPr lang="hu-HU" dirty="0" err="1"/>
              <a:t>spoločné</a:t>
            </a:r>
            <a:r>
              <a:rPr lang="hu-HU" dirty="0"/>
              <a:t> </a:t>
            </a:r>
            <a:r>
              <a:rPr lang="hu-HU" dirty="0" err="1"/>
              <a:t>hodnoty</a:t>
            </a:r>
            <a:r>
              <a:rPr lang="hu-HU" dirty="0"/>
              <a:t>, </a:t>
            </a:r>
            <a:r>
              <a:rPr lang="hu-HU" dirty="0" err="1"/>
              <a:t>dokonca</a:t>
            </a:r>
            <a:r>
              <a:rPr lang="hu-HU" dirty="0"/>
              <a:t> aj </a:t>
            </a:r>
            <a:r>
              <a:rPr lang="hu-HU" dirty="0" err="1"/>
              <a:t>spoločná</a:t>
            </a:r>
            <a:r>
              <a:rPr lang="hu-HU" dirty="0"/>
              <a:t> </a:t>
            </a:r>
            <a:r>
              <a:rPr lang="hu-HU" dirty="0" err="1"/>
              <a:t>viera</a:t>
            </a:r>
            <a:r>
              <a:rPr lang="hu-HU" dirty="0"/>
              <a:t> v </a:t>
            </a:r>
            <a:r>
              <a:rPr lang="hu-HU" dirty="0" err="1"/>
              <a:t>Boha</a:t>
            </a:r>
            <a:endParaRPr lang="en-US" dirty="0"/>
          </a:p>
          <a:p>
            <a:r>
              <a:rPr lang="hu-HU" dirty="0" err="1"/>
              <a:t>dynamický</a:t>
            </a:r>
            <a:r>
              <a:rPr lang="hu-HU" dirty="0"/>
              <a:t> </a:t>
            </a:r>
            <a:r>
              <a:rPr lang="hu-HU" dirty="0" err="1"/>
              <a:t>sociálny</a:t>
            </a:r>
            <a:r>
              <a:rPr lang="hu-HU" dirty="0"/>
              <a:t> </a:t>
            </a:r>
            <a:r>
              <a:rPr lang="hu-HU" dirty="0" err="1"/>
              <a:t>systém</a:t>
            </a:r>
            <a:r>
              <a:rPr lang="hu-HU" dirty="0"/>
              <a:t>, v </a:t>
            </a:r>
            <a:r>
              <a:rPr lang="hu-HU" dirty="0" err="1"/>
              <a:t>ktorom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jednotliví</a:t>
            </a:r>
            <a:r>
              <a:rPr lang="hu-HU" dirty="0"/>
              <a:t> </a:t>
            </a:r>
            <a:r>
              <a:rPr lang="hu-HU" dirty="0" err="1"/>
              <a:t>členovia</a:t>
            </a:r>
            <a:r>
              <a:rPr lang="hu-HU" dirty="0"/>
              <a:t> </a:t>
            </a:r>
            <a:r>
              <a:rPr lang="hu-HU" dirty="0" err="1"/>
              <a:t>navzájom</a:t>
            </a:r>
            <a:r>
              <a:rPr lang="hu-HU" dirty="0"/>
              <a:t> </a:t>
            </a:r>
            <a:r>
              <a:rPr lang="hu-HU" dirty="0" err="1"/>
              <a:t>trvalo</a:t>
            </a:r>
            <a:r>
              <a:rPr lang="hu-HU" dirty="0"/>
              <a:t> a </a:t>
            </a:r>
            <a:r>
              <a:rPr lang="hu-HU" dirty="0" err="1"/>
              <a:t>rôznorodo</a:t>
            </a:r>
            <a:r>
              <a:rPr lang="hu-HU" dirty="0"/>
              <a:t> </a:t>
            </a:r>
            <a:r>
              <a:rPr lang="hu-HU" dirty="0" err="1"/>
              <a:t>prepojení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>
                <a:effectLst/>
              </a:rPr>
              <a:t>Rodina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8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b="1" dirty="0"/>
              <a:t>5.2. </a:t>
            </a:r>
            <a:r>
              <a:rPr lang="hu-HU" b="1" dirty="0" err="1"/>
              <a:t>Súčasný</a:t>
            </a:r>
            <a:r>
              <a:rPr lang="hu-HU" b="1" dirty="0"/>
              <a:t> </a:t>
            </a:r>
            <a:r>
              <a:rPr lang="hu-HU" b="1" dirty="0" err="1"/>
              <a:t>nedostatok</a:t>
            </a:r>
            <a:r>
              <a:rPr lang="hu-HU" b="1" dirty="0"/>
              <a:t> v </a:t>
            </a:r>
            <a:r>
              <a:rPr lang="hu-HU" b="1" dirty="0" err="1"/>
              <a:t>oblasti</a:t>
            </a:r>
            <a:r>
              <a:rPr lang="hu-HU" b="1" dirty="0"/>
              <a:t> </a:t>
            </a:r>
            <a:r>
              <a:rPr lang="hu-HU" b="1" dirty="0" err="1"/>
              <a:t>hodnôt</a:t>
            </a:r>
            <a:r>
              <a:rPr lang="hu-HU" b="1" dirty="0"/>
              <a:t> a </a:t>
            </a:r>
            <a:r>
              <a:rPr lang="hu-HU" b="1" dirty="0" err="1"/>
              <a:t>výchovy</a:t>
            </a:r>
            <a:endParaRPr lang="en-US" b="1" dirty="0"/>
          </a:p>
          <a:p>
            <a:pPr marL="109728" indent="0">
              <a:buNone/>
            </a:pPr>
            <a:endParaRPr lang="en-US" dirty="0"/>
          </a:p>
          <a:p>
            <a:pPr lvl="0"/>
            <a:r>
              <a:rPr lang="hu-HU" dirty="0" err="1"/>
              <a:t>zrelosť</a:t>
            </a:r>
            <a:r>
              <a:rPr lang="hu-HU" dirty="0"/>
              <a:t> </a:t>
            </a:r>
            <a:r>
              <a:rPr lang="hu-HU" dirty="0" err="1"/>
              <a:t>rodičov</a:t>
            </a:r>
            <a:r>
              <a:rPr lang="hu-HU" dirty="0"/>
              <a:t> </a:t>
            </a:r>
            <a:r>
              <a:rPr lang="hu-HU" dirty="0" err="1"/>
              <a:t>pre</a:t>
            </a:r>
            <a:r>
              <a:rPr lang="hu-HU" dirty="0"/>
              <a:t> </a:t>
            </a:r>
            <a:r>
              <a:rPr lang="hu-HU" dirty="0" err="1"/>
              <a:t>rodinný</a:t>
            </a:r>
            <a:r>
              <a:rPr lang="hu-HU" dirty="0"/>
              <a:t> </a:t>
            </a:r>
            <a:r>
              <a:rPr lang="hu-HU" dirty="0" err="1"/>
              <a:t>život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predpokladom</a:t>
            </a:r>
            <a:r>
              <a:rPr lang="hu-HU" dirty="0"/>
              <a:t> </a:t>
            </a:r>
            <a:r>
              <a:rPr lang="hu-HU" dirty="0" err="1"/>
              <a:t>úspešného</a:t>
            </a:r>
            <a:r>
              <a:rPr lang="hu-HU" dirty="0"/>
              <a:t> </a:t>
            </a:r>
            <a:r>
              <a:rPr lang="hu-HU" dirty="0" err="1"/>
              <a:t>rodinného</a:t>
            </a:r>
            <a:r>
              <a:rPr lang="hu-HU" dirty="0"/>
              <a:t> </a:t>
            </a:r>
            <a:r>
              <a:rPr lang="hu-HU" dirty="0" err="1"/>
              <a:t>života</a:t>
            </a:r>
            <a:endParaRPr lang="en-US" dirty="0"/>
          </a:p>
          <a:p>
            <a:pPr lvl="0"/>
            <a:r>
              <a:rPr lang="hu-HU" dirty="0" err="1"/>
              <a:t>moderná</a:t>
            </a:r>
            <a:r>
              <a:rPr lang="hu-HU" dirty="0"/>
              <a:t> </a:t>
            </a:r>
            <a:r>
              <a:rPr lang="hu-HU" dirty="0" err="1"/>
              <a:t>rodina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v </a:t>
            </a:r>
            <a:r>
              <a:rPr lang="hu-HU" dirty="0" err="1"/>
              <a:t>tejto</a:t>
            </a:r>
            <a:r>
              <a:rPr lang="hu-HU" dirty="0"/>
              <a:t> </a:t>
            </a:r>
            <a:r>
              <a:rPr lang="hu-HU" dirty="0" err="1"/>
              <a:t>oblasti</a:t>
            </a:r>
            <a:r>
              <a:rPr lang="hu-HU" dirty="0"/>
              <a:t> </a:t>
            </a:r>
            <a:r>
              <a:rPr lang="hu-HU" dirty="0" err="1"/>
              <a:t>nedostatky</a:t>
            </a:r>
            <a:endParaRPr lang="en-US" dirty="0"/>
          </a:p>
          <a:p>
            <a:r>
              <a:rPr lang="hu-HU" dirty="0" err="1"/>
              <a:t>zneužívanie</a:t>
            </a:r>
            <a:r>
              <a:rPr lang="hu-HU" dirty="0"/>
              <a:t> a </a:t>
            </a:r>
            <a:r>
              <a:rPr lang="hu-HU" dirty="0" err="1"/>
              <a:t>zanedbávanie</a:t>
            </a:r>
            <a:r>
              <a:rPr lang="hu-HU" dirty="0"/>
              <a:t> </a:t>
            </a:r>
            <a:r>
              <a:rPr lang="hu-HU" dirty="0" err="1"/>
              <a:t>detí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na </a:t>
            </a:r>
            <a:r>
              <a:rPr lang="hu-HU" dirty="0" err="1"/>
              <a:t>vzostupe</a:t>
            </a:r>
            <a:r>
              <a:rPr lang="hu-HU" dirty="0"/>
              <a:t> a </a:t>
            </a:r>
            <a:r>
              <a:rPr lang="hu-HU" dirty="0" err="1"/>
              <a:t>štát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čoraz</a:t>
            </a:r>
            <a:r>
              <a:rPr lang="hu-HU" dirty="0"/>
              <a:t> </a:t>
            </a:r>
            <a:r>
              <a:rPr lang="hu-HU" dirty="0" err="1"/>
              <a:t>častejšie</a:t>
            </a:r>
            <a:r>
              <a:rPr lang="hu-HU" dirty="0"/>
              <a:t> </a:t>
            </a:r>
            <a:r>
              <a:rPr lang="hu-HU" dirty="0" err="1"/>
              <a:t>vyzývaný</a:t>
            </a:r>
            <a:r>
              <a:rPr lang="hu-HU" dirty="0"/>
              <a:t>, </a:t>
            </a:r>
            <a:r>
              <a:rPr lang="hu-HU" dirty="0" err="1"/>
              <a:t>aby</a:t>
            </a:r>
            <a:r>
              <a:rPr lang="hu-HU" dirty="0"/>
              <a:t> v </a:t>
            </a:r>
            <a:r>
              <a:rPr lang="hu-HU" dirty="0" err="1"/>
              <a:t>takýchto</a:t>
            </a:r>
            <a:r>
              <a:rPr lang="hu-HU" dirty="0"/>
              <a:t> </a:t>
            </a:r>
            <a:r>
              <a:rPr lang="hu-HU" dirty="0" err="1"/>
              <a:t>prípadoch</a:t>
            </a:r>
            <a:r>
              <a:rPr lang="hu-HU" dirty="0"/>
              <a:t> </a:t>
            </a:r>
            <a:r>
              <a:rPr lang="hu-HU" dirty="0" err="1"/>
              <a:t>konal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>
                <a:effectLst/>
              </a:rPr>
              <a:t>Rodina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59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hu-HU" sz="2800" b="1" dirty="0"/>
              <a:t>5.3. </a:t>
            </a:r>
            <a:r>
              <a:rPr lang="hu-HU" sz="2800" b="1" dirty="0" err="1"/>
              <a:t>Rodinný</a:t>
            </a:r>
            <a:r>
              <a:rPr lang="hu-HU" sz="2800" b="1" dirty="0"/>
              <a:t> </a:t>
            </a:r>
            <a:r>
              <a:rPr lang="hu-HU" sz="2800" b="1" dirty="0" err="1"/>
              <a:t>život</a:t>
            </a:r>
            <a:endParaRPr lang="en-US" sz="2800" b="1" dirty="0"/>
          </a:p>
          <a:p>
            <a:pPr marL="109728" indent="0">
              <a:buNone/>
            </a:pPr>
            <a:r>
              <a:rPr lang="hu-HU" sz="2800" b="1" dirty="0"/>
              <a:t> </a:t>
            </a:r>
            <a:endParaRPr lang="en-US" sz="2800" dirty="0"/>
          </a:p>
          <a:p>
            <a:pPr lvl="0"/>
            <a:r>
              <a:rPr lang="hu-HU" sz="2800" dirty="0" err="1"/>
              <a:t>funkčný</a:t>
            </a:r>
            <a:r>
              <a:rPr lang="hu-HU" sz="2800" dirty="0"/>
              <a:t> </a:t>
            </a:r>
            <a:r>
              <a:rPr lang="hu-HU" sz="2800" dirty="0" err="1"/>
              <a:t>rodinný</a:t>
            </a:r>
            <a:r>
              <a:rPr lang="hu-HU" sz="2800" dirty="0"/>
              <a:t> </a:t>
            </a:r>
            <a:r>
              <a:rPr lang="hu-HU" sz="2800" dirty="0" err="1"/>
              <a:t>život</a:t>
            </a:r>
            <a:r>
              <a:rPr lang="hu-HU" sz="2800" dirty="0"/>
              <a:t> </a:t>
            </a:r>
            <a:r>
              <a:rPr lang="hu-HU" sz="2800" dirty="0" err="1"/>
              <a:t>musí</a:t>
            </a:r>
            <a:r>
              <a:rPr lang="hu-HU" sz="2800" dirty="0"/>
              <a:t> </a:t>
            </a:r>
            <a:r>
              <a:rPr lang="hu-HU" sz="2800" dirty="0" err="1"/>
              <a:t>zahŕňať</a:t>
            </a:r>
            <a:r>
              <a:rPr lang="hu-HU" sz="2800" dirty="0"/>
              <a:t> </a:t>
            </a:r>
            <a:r>
              <a:rPr lang="hu-HU" sz="2800" dirty="0" err="1"/>
              <a:t>spoločný</a:t>
            </a:r>
            <a:r>
              <a:rPr lang="hu-HU" sz="2800" dirty="0"/>
              <a:t> </a:t>
            </a:r>
            <a:r>
              <a:rPr lang="hu-HU" sz="2800" dirty="0" err="1"/>
              <a:t>čas</a:t>
            </a:r>
            <a:r>
              <a:rPr lang="hu-HU" sz="2800" dirty="0"/>
              <a:t> - </a:t>
            </a:r>
            <a:r>
              <a:rPr lang="hu-HU" sz="2800" dirty="0" err="1"/>
              <a:t>napr</a:t>
            </a:r>
            <a:r>
              <a:rPr lang="hu-HU" sz="2800" dirty="0"/>
              <a:t>. </a:t>
            </a:r>
            <a:r>
              <a:rPr lang="hu-HU" sz="2800" dirty="0" err="1"/>
              <a:t>spoločné</a:t>
            </a:r>
            <a:r>
              <a:rPr lang="hu-HU" sz="2800" dirty="0"/>
              <a:t> </a:t>
            </a:r>
            <a:r>
              <a:rPr lang="hu-HU" sz="2800" dirty="0" err="1"/>
              <a:t>stravovanie</a:t>
            </a:r>
            <a:endParaRPr lang="en-US" sz="2800" dirty="0"/>
          </a:p>
          <a:p>
            <a:pPr lvl="0"/>
            <a:r>
              <a:rPr lang="hu-HU" sz="2800" dirty="0" err="1"/>
              <a:t>trvácnosť</a:t>
            </a:r>
            <a:r>
              <a:rPr lang="hu-HU" sz="2800" dirty="0"/>
              <a:t> a </a:t>
            </a:r>
            <a:r>
              <a:rPr lang="hu-HU" sz="2800" dirty="0" err="1"/>
              <a:t>stabilita</a:t>
            </a:r>
            <a:r>
              <a:rPr lang="hu-HU" sz="2800" dirty="0"/>
              <a:t> </a:t>
            </a:r>
            <a:r>
              <a:rPr lang="hu-HU" sz="2800" dirty="0" err="1"/>
              <a:t>vzťahov</a:t>
            </a:r>
            <a:r>
              <a:rPr lang="hu-HU" sz="2800" dirty="0"/>
              <a:t> </a:t>
            </a:r>
            <a:r>
              <a:rPr lang="hu-HU" sz="2800" dirty="0" err="1"/>
              <a:t>má</a:t>
            </a:r>
            <a:r>
              <a:rPr lang="hu-HU" sz="2800" dirty="0"/>
              <a:t> </a:t>
            </a:r>
            <a:r>
              <a:rPr lang="hu-HU" sz="2800" dirty="0" err="1"/>
              <a:t>veľký</a:t>
            </a:r>
            <a:r>
              <a:rPr lang="hu-HU" sz="2800" dirty="0"/>
              <a:t> </a:t>
            </a:r>
            <a:r>
              <a:rPr lang="hu-HU" sz="2800" dirty="0" err="1"/>
              <a:t>význam</a:t>
            </a:r>
            <a:endParaRPr lang="en-US" sz="2800" dirty="0"/>
          </a:p>
          <a:p>
            <a:pPr lvl="0"/>
            <a:r>
              <a:rPr lang="hu-HU" sz="2800" dirty="0" err="1"/>
              <a:t>socializácia</a:t>
            </a:r>
            <a:r>
              <a:rPr lang="hu-HU" sz="2800" dirty="0"/>
              <a:t> </a:t>
            </a:r>
            <a:r>
              <a:rPr lang="hu-HU" sz="2800" dirty="0" err="1"/>
              <a:t>mladých</a:t>
            </a:r>
            <a:r>
              <a:rPr lang="hu-HU" sz="2800" dirty="0"/>
              <a:t> </a:t>
            </a:r>
            <a:r>
              <a:rPr lang="hu-HU" sz="2800" dirty="0" err="1"/>
              <a:t>ľudí</a:t>
            </a:r>
            <a:r>
              <a:rPr lang="hu-HU" sz="2800" dirty="0"/>
              <a:t> </a:t>
            </a:r>
            <a:endParaRPr lang="en-US" sz="2800" dirty="0"/>
          </a:p>
          <a:p>
            <a:pPr lvl="1"/>
            <a:r>
              <a:rPr lang="hu-HU" sz="2400" dirty="0"/>
              <a:t>pocit </a:t>
            </a:r>
            <a:r>
              <a:rPr lang="hu-HU" sz="2400" dirty="0" err="1"/>
              <a:t>prijatia</a:t>
            </a:r>
            <a:endParaRPr lang="en-US" sz="2400" dirty="0"/>
          </a:p>
          <a:p>
            <a:pPr lvl="1"/>
            <a:r>
              <a:rPr lang="hu-HU" sz="2400" dirty="0" err="1"/>
              <a:t>postoje</a:t>
            </a:r>
            <a:r>
              <a:rPr lang="hu-HU" sz="2400" dirty="0"/>
              <a:t> k </a:t>
            </a:r>
            <a:r>
              <a:rPr lang="hu-HU" sz="2400" dirty="0" err="1"/>
              <a:t>ostatným</a:t>
            </a:r>
            <a:r>
              <a:rPr lang="hu-HU" sz="2400" dirty="0"/>
              <a:t> </a:t>
            </a:r>
            <a:r>
              <a:rPr lang="hu-HU" sz="2400" dirty="0" err="1"/>
              <a:t>členom</a:t>
            </a:r>
            <a:r>
              <a:rPr lang="hu-HU" sz="2400" dirty="0"/>
              <a:t> </a:t>
            </a:r>
            <a:r>
              <a:rPr lang="hu-HU" sz="2400" dirty="0" err="1"/>
              <a:t>rodiny</a:t>
            </a:r>
            <a:r>
              <a:rPr lang="hu-HU" sz="2400" dirty="0"/>
              <a:t> - </a:t>
            </a:r>
            <a:r>
              <a:rPr lang="hu-HU" sz="2400" dirty="0" err="1"/>
              <a:t>napr</a:t>
            </a:r>
            <a:r>
              <a:rPr lang="hu-HU" sz="2400" dirty="0"/>
              <a:t>. </a:t>
            </a:r>
            <a:r>
              <a:rPr lang="hu-HU" sz="2400" dirty="0" err="1"/>
              <a:t>rešpekt</a:t>
            </a:r>
            <a:endParaRPr lang="en-US" sz="2400" dirty="0"/>
          </a:p>
          <a:p>
            <a:pPr lvl="1"/>
            <a:r>
              <a:rPr lang="hu-HU" sz="2400" dirty="0" err="1"/>
              <a:t>sebadisciplína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dirty="0" err="1">
                <a:effectLst/>
              </a:rPr>
              <a:t>Rodina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10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b="1" dirty="0"/>
              <a:t>5.4. </a:t>
            </a:r>
            <a:r>
              <a:rPr lang="hu-HU" b="1" dirty="0" err="1"/>
              <a:t>Ideologická</a:t>
            </a:r>
            <a:r>
              <a:rPr lang="hu-HU" b="1" dirty="0"/>
              <a:t> </a:t>
            </a:r>
            <a:r>
              <a:rPr lang="hu-HU" b="1" dirty="0" err="1"/>
              <a:t>hodnota</a:t>
            </a:r>
            <a:r>
              <a:rPr lang="hu-HU" b="1" dirty="0"/>
              <a:t> </a:t>
            </a:r>
            <a:r>
              <a:rPr lang="hu-HU" b="1" dirty="0" err="1"/>
              <a:t>rodiny</a:t>
            </a:r>
            <a:endParaRPr lang="en-US" b="1" dirty="0"/>
          </a:p>
          <a:p>
            <a:pPr marL="109728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/>
              <a:t>v </a:t>
            </a:r>
            <a:r>
              <a:rPr lang="hu-HU" dirty="0" err="1"/>
              <a:t>socialisticky</a:t>
            </a:r>
            <a:r>
              <a:rPr lang="hu-HU" dirty="0"/>
              <a:t> </a:t>
            </a:r>
            <a:r>
              <a:rPr lang="hu-HU" dirty="0" err="1"/>
              <a:t>orientovaných</a:t>
            </a:r>
            <a:r>
              <a:rPr lang="hu-HU" dirty="0"/>
              <a:t> </a:t>
            </a:r>
            <a:r>
              <a:rPr lang="hu-HU" dirty="0" err="1"/>
              <a:t>spoločnostiach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dieťa</a:t>
            </a:r>
            <a:r>
              <a:rPr lang="hu-HU" dirty="0"/>
              <a:t> </a:t>
            </a:r>
            <a:r>
              <a:rPr lang="hu-HU" dirty="0" err="1"/>
              <a:t>považuje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</a:t>
            </a:r>
            <a:r>
              <a:rPr lang="hu-HU" dirty="0" err="1"/>
              <a:t>majetok</a:t>
            </a:r>
            <a:r>
              <a:rPr lang="hu-HU" dirty="0"/>
              <a:t> </a:t>
            </a:r>
            <a:r>
              <a:rPr lang="hu-HU" dirty="0" err="1"/>
              <a:t>štátu</a:t>
            </a:r>
            <a:endParaRPr lang="en-US" dirty="0"/>
          </a:p>
          <a:p>
            <a:pPr lvl="0"/>
            <a:r>
              <a:rPr lang="hu-HU" dirty="0"/>
              <a:t>v </a:t>
            </a:r>
            <a:r>
              <a:rPr lang="hu-HU" dirty="0" err="1"/>
              <a:t>slobodných</a:t>
            </a:r>
            <a:r>
              <a:rPr lang="hu-HU" dirty="0"/>
              <a:t> </a:t>
            </a:r>
            <a:r>
              <a:rPr lang="hu-HU" dirty="0" err="1"/>
              <a:t>spoločnostiach</a:t>
            </a:r>
            <a:r>
              <a:rPr lang="hu-HU" dirty="0"/>
              <a:t> </a:t>
            </a:r>
            <a:r>
              <a:rPr lang="hu-HU" dirty="0" err="1"/>
              <a:t>patrí</a:t>
            </a:r>
            <a:r>
              <a:rPr lang="hu-HU" dirty="0"/>
              <a:t> </a:t>
            </a:r>
            <a:r>
              <a:rPr lang="hu-HU" dirty="0" err="1"/>
              <a:t>právo</a:t>
            </a:r>
            <a:r>
              <a:rPr lang="hu-HU" dirty="0"/>
              <a:t> na </a:t>
            </a:r>
            <a:r>
              <a:rPr lang="hu-HU" dirty="0" err="1"/>
              <a:t>vzdelanie</a:t>
            </a:r>
            <a:r>
              <a:rPr lang="hu-HU" dirty="0"/>
              <a:t> </a:t>
            </a:r>
            <a:r>
              <a:rPr lang="hu-HU" dirty="0" err="1"/>
              <a:t>rodičom</a:t>
            </a:r>
            <a:endParaRPr lang="en-US" dirty="0"/>
          </a:p>
          <a:p>
            <a:r>
              <a:rPr lang="hu-HU" dirty="0" err="1"/>
              <a:t>Európska</a:t>
            </a:r>
            <a:r>
              <a:rPr lang="hu-HU" dirty="0"/>
              <a:t> charta </a:t>
            </a:r>
            <a:r>
              <a:rPr lang="hu-HU" dirty="0" err="1"/>
              <a:t>základných</a:t>
            </a:r>
            <a:r>
              <a:rPr lang="hu-HU" dirty="0"/>
              <a:t> </a:t>
            </a:r>
            <a:r>
              <a:rPr lang="hu-HU" dirty="0" err="1"/>
              <a:t>práv</a:t>
            </a:r>
            <a:r>
              <a:rPr lang="hu-HU" dirty="0"/>
              <a:t>: </a:t>
            </a:r>
            <a:r>
              <a:rPr lang="hu-HU" i="1" dirty="0"/>
              <a:t>"</a:t>
            </a:r>
            <a:r>
              <a:rPr lang="hu-HU" i="1" dirty="0" err="1"/>
              <a:t>Každý</a:t>
            </a:r>
            <a:r>
              <a:rPr lang="hu-HU" i="1" dirty="0"/>
              <a:t> </a:t>
            </a:r>
            <a:r>
              <a:rPr lang="hu-HU" i="1" dirty="0" err="1"/>
              <a:t>má</a:t>
            </a:r>
            <a:r>
              <a:rPr lang="hu-HU" i="1" dirty="0"/>
              <a:t> </a:t>
            </a:r>
            <a:r>
              <a:rPr lang="hu-HU" i="1" dirty="0" err="1"/>
              <a:t>právo</a:t>
            </a:r>
            <a:r>
              <a:rPr lang="hu-HU" i="1" dirty="0"/>
              <a:t> na </a:t>
            </a:r>
            <a:r>
              <a:rPr lang="hu-HU" i="1" dirty="0" err="1"/>
              <a:t>rešpektovanie</a:t>
            </a:r>
            <a:r>
              <a:rPr lang="hu-HU" i="1" dirty="0"/>
              <a:t> </a:t>
            </a:r>
            <a:r>
              <a:rPr lang="hu-HU" i="1" dirty="0" err="1"/>
              <a:t>svojho</a:t>
            </a:r>
            <a:r>
              <a:rPr lang="hu-HU" i="1" dirty="0"/>
              <a:t> </a:t>
            </a:r>
            <a:r>
              <a:rPr lang="hu-HU" i="1" dirty="0" err="1"/>
              <a:t>súkromného</a:t>
            </a:r>
            <a:r>
              <a:rPr lang="hu-HU" i="1" dirty="0"/>
              <a:t> a </a:t>
            </a:r>
            <a:r>
              <a:rPr lang="hu-HU" i="1" dirty="0" err="1"/>
              <a:t>rodinného</a:t>
            </a:r>
            <a:r>
              <a:rPr lang="hu-HU" i="1" dirty="0"/>
              <a:t> </a:t>
            </a:r>
            <a:r>
              <a:rPr lang="hu-HU" i="1" dirty="0" err="1"/>
              <a:t>života</a:t>
            </a:r>
            <a:r>
              <a:rPr lang="hu-HU" i="1" dirty="0"/>
              <a:t>, </a:t>
            </a:r>
            <a:r>
              <a:rPr lang="hu-HU" i="1" dirty="0" err="1"/>
              <a:t>obydlia</a:t>
            </a:r>
            <a:r>
              <a:rPr lang="hu-HU" i="1" dirty="0"/>
              <a:t> </a:t>
            </a:r>
            <a:r>
              <a:rPr lang="hu-HU" i="1" dirty="0" err="1"/>
              <a:t>a</a:t>
            </a:r>
            <a:r>
              <a:rPr lang="hu-HU" i="1" dirty="0"/>
              <a:t> </a:t>
            </a:r>
            <a:r>
              <a:rPr lang="hu-HU" i="1" dirty="0" err="1"/>
              <a:t>svojich</a:t>
            </a:r>
            <a:r>
              <a:rPr lang="hu-HU" i="1" dirty="0"/>
              <a:t> </a:t>
            </a:r>
            <a:r>
              <a:rPr lang="hu-HU" i="1" dirty="0" err="1"/>
              <a:t>vzťahov</a:t>
            </a:r>
            <a:r>
              <a:rPr lang="hu-HU" i="1" dirty="0"/>
              <a:t>.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>
                <a:effectLst/>
              </a:rPr>
              <a:t>Rodina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47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hu-HU" b="1" dirty="0"/>
              <a:t>5.5. </a:t>
            </a:r>
            <a:r>
              <a:rPr lang="hu-HU" b="1" dirty="0" err="1"/>
              <a:t>Rodina</a:t>
            </a:r>
            <a:r>
              <a:rPr lang="hu-HU" b="1" dirty="0"/>
              <a:t> a </a:t>
            </a:r>
            <a:r>
              <a:rPr lang="hu-HU" b="1" dirty="0" err="1"/>
              <a:t>Božie</a:t>
            </a:r>
            <a:r>
              <a:rPr lang="hu-HU" b="1" dirty="0"/>
              <a:t> </a:t>
            </a:r>
            <a:r>
              <a:rPr lang="hu-HU" b="1" dirty="0" err="1"/>
              <a:t>kráľovstvo</a:t>
            </a:r>
            <a:endParaRPr lang="en-US" b="1" dirty="0"/>
          </a:p>
          <a:p>
            <a:pPr marL="109728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 err="1"/>
              <a:t>rodina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pozemský</a:t>
            </a:r>
            <a:r>
              <a:rPr lang="hu-HU" dirty="0"/>
              <a:t> </a:t>
            </a:r>
            <a:r>
              <a:rPr lang="hu-HU" dirty="0" err="1"/>
              <a:t>poriadok</a:t>
            </a:r>
            <a:r>
              <a:rPr lang="hu-HU" dirty="0"/>
              <a:t>, </a:t>
            </a:r>
            <a:r>
              <a:rPr lang="hu-HU" dirty="0" err="1"/>
              <a:t>ktorý</a:t>
            </a:r>
            <a:r>
              <a:rPr lang="hu-HU" dirty="0"/>
              <a:t> </a:t>
            </a:r>
            <a:r>
              <a:rPr lang="hu-HU" dirty="0" err="1"/>
              <a:t>nemôže</a:t>
            </a:r>
            <a:r>
              <a:rPr lang="hu-HU" dirty="0"/>
              <a:t> </a:t>
            </a:r>
            <a:r>
              <a:rPr lang="hu-HU" dirty="0" err="1"/>
              <a:t>nahradiť</a:t>
            </a:r>
            <a:r>
              <a:rPr lang="hu-HU" dirty="0"/>
              <a:t> </a:t>
            </a:r>
            <a:r>
              <a:rPr lang="hu-HU" dirty="0" err="1"/>
              <a:t>Boží</a:t>
            </a:r>
            <a:r>
              <a:rPr lang="hu-HU" dirty="0"/>
              <a:t> </a:t>
            </a:r>
            <a:r>
              <a:rPr lang="hu-HU" dirty="0" err="1"/>
              <a:t>zákon</a:t>
            </a:r>
            <a:endParaRPr lang="en-US" dirty="0"/>
          </a:p>
          <a:p>
            <a:pPr lvl="0"/>
            <a:r>
              <a:rPr lang="hu-HU" i="1" dirty="0"/>
              <a:t>"</a:t>
            </a:r>
            <a:r>
              <a:rPr lang="hu-HU" i="1" dirty="0" err="1"/>
              <a:t>Kto</a:t>
            </a:r>
            <a:r>
              <a:rPr lang="hu-HU" i="1" dirty="0"/>
              <a:t> </a:t>
            </a:r>
            <a:r>
              <a:rPr lang="hu-HU" i="1" dirty="0" err="1"/>
              <a:t>miluje</a:t>
            </a:r>
            <a:r>
              <a:rPr lang="hu-HU" i="1" dirty="0"/>
              <a:t> </a:t>
            </a:r>
            <a:r>
              <a:rPr lang="hu-HU" i="1" dirty="0" err="1"/>
              <a:t>svojho</a:t>
            </a:r>
            <a:r>
              <a:rPr lang="hu-HU" i="1" dirty="0"/>
              <a:t> </a:t>
            </a:r>
            <a:r>
              <a:rPr lang="hu-HU" i="1" dirty="0" err="1"/>
              <a:t>otca</a:t>
            </a:r>
            <a:r>
              <a:rPr lang="hu-HU" i="1" dirty="0"/>
              <a:t> </a:t>
            </a:r>
            <a:r>
              <a:rPr lang="hu-HU" i="1" dirty="0" err="1"/>
              <a:t>alebo</a:t>
            </a:r>
            <a:r>
              <a:rPr lang="hu-HU" i="1" dirty="0"/>
              <a:t> </a:t>
            </a:r>
            <a:r>
              <a:rPr lang="hu-HU" i="1" dirty="0" err="1"/>
              <a:t>matku</a:t>
            </a:r>
            <a:r>
              <a:rPr lang="hu-HU" i="1" dirty="0"/>
              <a:t> </a:t>
            </a:r>
            <a:r>
              <a:rPr lang="hu-HU" i="1" dirty="0" err="1"/>
              <a:t>viac</a:t>
            </a:r>
            <a:r>
              <a:rPr lang="hu-HU" i="1" dirty="0"/>
              <a:t> </a:t>
            </a:r>
            <a:r>
              <a:rPr lang="hu-HU" i="1" dirty="0" err="1"/>
              <a:t>ako</a:t>
            </a:r>
            <a:r>
              <a:rPr lang="hu-HU" i="1" dirty="0"/>
              <a:t> </a:t>
            </a:r>
            <a:r>
              <a:rPr lang="hu-HU" i="1" dirty="0" err="1"/>
              <a:t>mňa</a:t>
            </a:r>
            <a:r>
              <a:rPr lang="hu-HU" i="1" dirty="0"/>
              <a:t>, </a:t>
            </a:r>
            <a:r>
              <a:rPr lang="hu-HU" i="1" dirty="0" err="1"/>
              <a:t>nie</a:t>
            </a:r>
            <a:r>
              <a:rPr lang="hu-HU" i="1" dirty="0"/>
              <a:t> </a:t>
            </a:r>
            <a:r>
              <a:rPr lang="hu-HU" i="1" dirty="0" err="1"/>
              <a:t>je</a:t>
            </a:r>
            <a:r>
              <a:rPr lang="hu-HU" i="1" dirty="0"/>
              <a:t> ma </a:t>
            </a:r>
            <a:r>
              <a:rPr lang="hu-HU" i="1" dirty="0" err="1"/>
              <a:t>hoden</a:t>
            </a:r>
            <a:r>
              <a:rPr lang="hu-HU" i="1" dirty="0"/>
              <a:t>, a </a:t>
            </a:r>
            <a:r>
              <a:rPr lang="hu-HU" i="1" dirty="0" err="1"/>
              <a:t>kto</a:t>
            </a:r>
            <a:r>
              <a:rPr lang="hu-HU" i="1" dirty="0"/>
              <a:t> </a:t>
            </a:r>
            <a:r>
              <a:rPr lang="hu-HU" i="1" dirty="0" err="1"/>
              <a:t>miluje</a:t>
            </a:r>
            <a:r>
              <a:rPr lang="hu-HU" i="1" dirty="0"/>
              <a:t> </a:t>
            </a:r>
            <a:r>
              <a:rPr lang="hu-HU" i="1" dirty="0" err="1"/>
              <a:t>svojho</a:t>
            </a:r>
            <a:r>
              <a:rPr lang="hu-HU" i="1" dirty="0"/>
              <a:t> </a:t>
            </a:r>
            <a:r>
              <a:rPr lang="hu-HU" i="1" dirty="0" err="1"/>
              <a:t>syna</a:t>
            </a:r>
            <a:r>
              <a:rPr lang="hu-HU" i="1" dirty="0"/>
              <a:t> </a:t>
            </a:r>
            <a:r>
              <a:rPr lang="hu-HU" i="1" dirty="0" err="1"/>
              <a:t>alebo</a:t>
            </a:r>
            <a:r>
              <a:rPr lang="hu-HU" i="1" dirty="0"/>
              <a:t> </a:t>
            </a:r>
            <a:r>
              <a:rPr lang="hu-HU" i="1" dirty="0" err="1"/>
              <a:t>dcéru</a:t>
            </a:r>
            <a:r>
              <a:rPr lang="hu-HU" i="1" dirty="0"/>
              <a:t> </a:t>
            </a:r>
            <a:r>
              <a:rPr lang="hu-HU" i="1" dirty="0" err="1"/>
              <a:t>viac</a:t>
            </a:r>
            <a:r>
              <a:rPr lang="hu-HU" i="1" dirty="0"/>
              <a:t> </a:t>
            </a:r>
            <a:r>
              <a:rPr lang="hu-HU" i="1" dirty="0" err="1"/>
              <a:t>ako</a:t>
            </a:r>
            <a:r>
              <a:rPr lang="hu-HU" i="1" dirty="0"/>
              <a:t> </a:t>
            </a:r>
            <a:r>
              <a:rPr lang="hu-HU" i="1" dirty="0" err="1"/>
              <a:t>mňa</a:t>
            </a:r>
            <a:r>
              <a:rPr lang="hu-HU" i="1" dirty="0"/>
              <a:t>, </a:t>
            </a:r>
            <a:r>
              <a:rPr lang="hu-HU" i="1" dirty="0" err="1"/>
              <a:t>nie</a:t>
            </a:r>
            <a:r>
              <a:rPr lang="hu-HU" i="1" dirty="0"/>
              <a:t> </a:t>
            </a:r>
            <a:r>
              <a:rPr lang="hu-HU" i="1" dirty="0" err="1"/>
              <a:t>je</a:t>
            </a:r>
            <a:r>
              <a:rPr lang="hu-HU" i="1" dirty="0"/>
              <a:t> ma </a:t>
            </a:r>
            <a:r>
              <a:rPr lang="hu-HU" i="1" dirty="0" err="1"/>
              <a:t>hoden</a:t>
            </a:r>
            <a:r>
              <a:rPr lang="hu-HU" i="1" dirty="0"/>
              <a:t>." </a:t>
            </a:r>
            <a:r>
              <a:rPr lang="hu-HU" dirty="0"/>
              <a:t>(</a:t>
            </a:r>
            <a:r>
              <a:rPr lang="hu-HU" dirty="0" err="1"/>
              <a:t>Mt</a:t>
            </a:r>
            <a:r>
              <a:rPr lang="hu-HU" dirty="0"/>
              <a:t> 10,37)</a:t>
            </a:r>
            <a:endParaRPr lang="en-US" dirty="0"/>
          </a:p>
          <a:p>
            <a:pPr lvl="0"/>
            <a:r>
              <a:rPr lang="hu-HU" dirty="0" err="1"/>
              <a:t>p</a:t>
            </a:r>
            <a:r>
              <a:rPr lang="hu-HU" dirty="0" err="1" smtClean="0"/>
              <a:t>re</a:t>
            </a:r>
            <a:r>
              <a:rPr lang="hu-HU" dirty="0" smtClean="0"/>
              <a:t> </a:t>
            </a:r>
            <a:r>
              <a:rPr lang="hu-HU" dirty="0" err="1"/>
              <a:t>Krista</a:t>
            </a:r>
            <a:r>
              <a:rPr lang="hu-HU" dirty="0"/>
              <a:t> a </a:t>
            </a:r>
            <a:r>
              <a:rPr lang="hu-HU" dirty="0" err="1"/>
              <a:t>Božie</a:t>
            </a:r>
            <a:r>
              <a:rPr lang="hu-HU" dirty="0"/>
              <a:t> </a:t>
            </a:r>
            <a:r>
              <a:rPr lang="hu-HU" dirty="0" err="1"/>
              <a:t>kráľovstvo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niekedy</a:t>
            </a:r>
            <a:r>
              <a:rPr lang="hu-HU" dirty="0"/>
              <a:t> </a:t>
            </a:r>
            <a:r>
              <a:rPr lang="hu-HU" dirty="0" err="1"/>
              <a:t>potrebné</a:t>
            </a:r>
            <a:r>
              <a:rPr lang="hu-HU" dirty="0"/>
              <a:t> </a:t>
            </a:r>
            <a:r>
              <a:rPr lang="hu-HU" dirty="0" err="1"/>
              <a:t>správne</a:t>
            </a:r>
            <a:r>
              <a:rPr lang="hu-HU" dirty="0"/>
              <a:t> </a:t>
            </a:r>
            <a:r>
              <a:rPr lang="hu-HU" dirty="0" err="1"/>
              <a:t>posúdiť</a:t>
            </a:r>
            <a:r>
              <a:rPr lang="hu-HU" dirty="0"/>
              <a:t> </a:t>
            </a:r>
            <a:r>
              <a:rPr lang="hu-HU" dirty="0" err="1"/>
              <a:t>význam</a:t>
            </a:r>
            <a:r>
              <a:rPr lang="hu-HU" dirty="0"/>
              <a:t> </a:t>
            </a:r>
            <a:r>
              <a:rPr lang="hu-HU" dirty="0" err="1" smtClean="0"/>
              <a:t>rodiny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>
                <a:effectLst/>
              </a:rPr>
              <a:t>Rodina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11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72008"/>
          </a:xfrm>
        </p:spPr>
        <p:txBody>
          <a:bodyPr>
            <a:normAutofit fontScale="85000" lnSpcReduction="20000"/>
          </a:bodyPr>
          <a:lstStyle/>
          <a:p>
            <a:pPr marL="109728" indent="0">
              <a:buNone/>
            </a:pPr>
            <a:r>
              <a:rPr lang="en-US" b="1" dirty="0" smtClean="0"/>
              <a:t>1. Rodina </a:t>
            </a:r>
            <a:r>
              <a:rPr lang="en-US" b="1" dirty="0"/>
              <a:t>v </a:t>
            </a:r>
            <a:r>
              <a:rPr lang="en-US" b="1" dirty="0" err="1"/>
              <a:t>histórii</a:t>
            </a:r>
            <a:r>
              <a:rPr lang="en-US" b="1" dirty="0"/>
              <a:t> a </a:t>
            </a:r>
            <a:r>
              <a:rPr lang="en-US" b="1" dirty="0" err="1" smtClean="0"/>
              <a:t>súčasnosti</a:t>
            </a:r>
            <a:endParaRPr lang="hu-HU" b="1" dirty="0" smtClean="0"/>
          </a:p>
          <a:p>
            <a:pPr marL="109728" indent="0">
              <a:buNone/>
            </a:pPr>
            <a:endParaRPr lang="en-US" b="1" dirty="0"/>
          </a:p>
          <a:p>
            <a:pPr lvl="0"/>
            <a:r>
              <a:rPr lang="hu-HU" i="1" dirty="0" err="1"/>
              <a:t>familia</a:t>
            </a:r>
            <a:r>
              <a:rPr lang="hu-HU" i="1" dirty="0"/>
              <a:t> v </a:t>
            </a:r>
            <a:r>
              <a:rPr lang="hu-HU" dirty="0" err="1"/>
              <a:t>starovekom</a:t>
            </a:r>
            <a:r>
              <a:rPr lang="hu-HU" dirty="0"/>
              <a:t> Ríme </a:t>
            </a:r>
            <a:r>
              <a:rPr lang="hu-HU" dirty="0" err="1"/>
              <a:t>znamenala</a:t>
            </a:r>
            <a:r>
              <a:rPr lang="hu-HU" dirty="0"/>
              <a:t> </a:t>
            </a:r>
            <a:r>
              <a:rPr lang="hu-HU" dirty="0" err="1"/>
              <a:t>oveľa</a:t>
            </a:r>
            <a:r>
              <a:rPr lang="hu-HU" dirty="0"/>
              <a:t> </a:t>
            </a:r>
            <a:r>
              <a:rPr lang="hu-HU" dirty="0" err="1"/>
              <a:t>viac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spoločenstvo</a:t>
            </a:r>
            <a:r>
              <a:rPr lang="hu-HU" dirty="0"/>
              <a:t> </a:t>
            </a:r>
            <a:r>
              <a:rPr lang="hu-HU" dirty="0" err="1"/>
              <a:t>rodičov</a:t>
            </a:r>
            <a:r>
              <a:rPr lang="hu-HU" dirty="0"/>
              <a:t> a </a:t>
            </a:r>
            <a:r>
              <a:rPr lang="hu-HU" dirty="0" err="1"/>
              <a:t>detí</a:t>
            </a:r>
            <a:endParaRPr lang="en-US" dirty="0"/>
          </a:p>
          <a:p>
            <a:pPr lvl="0"/>
            <a:r>
              <a:rPr lang="hu-HU" i="1" dirty="0" err="1"/>
              <a:t>pater</a:t>
            </a:r>
            <a:r>
              <a:rPr lang="hu-HU" i="1" dirty="0"/>
              <a:t> </a:t>
            </a:r>
            <a:r>
              <a:rPr lang="hu-HU" i="1" dirty="0" err="1"/>
              <a:t>familias</a:t>
            </a:r>
            <a:r>
              <a:rPr lang="hu-HU" dirty="0"/>
              <a:t> </a:t>
            </a:r>
            <a:r>
              <a:rPr lang="hu-HU" dirty="0" err="1"/>
              <a:t>mal</a:t>
            </a:r>
            <a:r>
              <a:rPr lang="hu-HU" dirty="0"/>
              <a:t> </a:t>
            </a:r>
            <a:r>
              <a:rPr lang="hu-HU" dirty="0" err="1"/>
              <a:t>právomoc</a:t>
            </a:r>
            <a:r>
              <a:rPr lang="hu-HU" dirty="0"/>
              <a:t> </a:t>
            </a:r>
            <a:r>
              <a:rPr lang="hu-HU" dirty="0" err="1"/>
              <a:t>rozhodovať</a:t>
            </a:r>
            <a:r>
              <a:rPr lang="hu-HU" dirty="0"/>
              <a:t> o </a:t>
            </a:r>
            <a:r>
              <a:rPr lang="hu-HU" dirty="0" err="1"/>
              <a:t>živote</a:t>
            </a:r>
            <a:r>
              <a:rPr lang="hu-HU" dirty="0"/>
              <a:t> a </a:t>
            </a:r>
            <a:r>
              <a:rPr lang="hu-HU" dirty="0" err="1"/>
              <a:t>smrti</a:t>
            </a:r>
            <a:r>
              <a:rPr lang="hu-HU" dirty="0"/>
              <a:t> </a:t>
            </a:r>
            <a:r>
              <a:rPr lang="hu-HU" dirty="0" err="1"/>
              <a:t>členov</a:t>
            </a:r>
            <a:r>
              <a:rPr lang="hu-HU" dirty="0"/>
              <a:t> </a:t>
            </a:r>
            <a:r>
              <a:rPr lang="hu-HU" dirty="0" err="1"/>
              <a:t>rodiny</a:t>
            </a:r>
            <a:endParaRPr lang="en-US" dirty="0"/>
          </a:p>
          <a:p>
            <a:pPr lvl="0"/>
            <a:r>
              <a:rPr lang="hu-HU" dirty="0"/>
              <a:t>v </a:t>
            </a:r>
            <a:r>
              <a:rPr lang="hu-HU" dirty="0" err="1"/>
              <a:t>stredoveku</a:t>
            </a:r>
            <a:r>
              <a:rPr lang="hu-HU" dirty="0"/>
              <a:t> </a:t>
            </a:r>
            <a:r>
              <a:rPr lang="hu-HU" dirty="0" err="1"/>
              <a:t>až</a:t>
            </a:r>
            <a:r>
              <a:rPr lang="hu-HU" dirty="0"/>
              <a:t> </a:t>
            </a:r>
            <a:r>
              <a:rPr lang="hu-HU" dirty="0" err="1"/>
              <a:t>do</a:t>
            </a:r>
            <a:r>
              <a:rPr lang="hu-HU" dirty="0"/>
              <a:t> 18. </a:t>
            </a:r>
            <a:r>
              <a:rPr lang="hu-HU" dirty="0" err="1"/>
              <a:t>storočia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pod</a:t>
            </a:r>
            <a:r>
              <a:rPr lang="hu-HU" dirty="0"/>
              <a:t> </a:t>
            </a:r>
            <a:r>
              <a:rPr lang="hu-HU" dirty="0" err="1"/>
              <a:t>pojmom</a:t>
            </a:r>
            <a:r>
              <a:rPr lang="hu-HU" dirty="0"/>
              <a:t> "</a:t>
            </a:r>
            <a:r>
              <a:rPr lang="hu-HU" dirty="0" err="1"/>
              <a:t>dom</a:t>
            </a:r>
            <a:r>
              <a:rPr lang="hu-HU" dirty="0"/>
              <a:t>" </a:t>
            </a:r>
            <a:r>
              <a:rPr lang="hu-HU" dirty="0" err="1"/>
              <a:t>rozumelo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, </a:t>
            </a:r>
            <a:r>
              <a:rPr lang="hu-HU" dirty="0" err="1"/>
              <a:t>čo</a:t>
            </a:r>
            <a:r>
              <a:rPr lang="hu-HU" dirty="0"/>
              <a:t> </a:t>
            </a:r>
            <a:r>
              <a:rPr lang="hu-HU" dirty="0" err="1"/>
              <a:t>dnes</a:t>
            </a:r>
            <a:r>
              <a:rPr lang="hu-HU" dirty="0"/>
              <a:t> </a:t>
            </a:r>
            <a:r>
              <a:rPr lang="hu-HU" dirty="0" err="1"/>
              <a:t>nazývame</a:t>
            </a:r>
            <a:r>
              <a:rPr lang="hu-HU" dirty="0"/>
              <a:t> </a:t>
            </a:r>
            <a:r>
              <a:rPr lang="hu-HU" dirty="0" err="1"/>
              <a:t>rodinou</a:t>
            </a:r>
            <a:endParaRPr lang="en-US" dirty="0"/>
          </a:p>
          <a:p>
            <a:pPr lvl="0"/>
            <a:r>
              <a:rPr lang="hu-HU" dirty="0" err="1"/>
              <a:t>klasický</a:t>
            </a:r>
            <a:r>
              <a:rPr lang="hu-HU" dirty="0"/>
              <a:t> </a:t>
            </a:r>
            <a:r>
              <a:rPr lang="hu-HU" dirty="0" err="1"/>
              <a:t>obraz</a:t>
            </a:r>
            <a:r>
              <a:rPr lang="hu-HU" dirty="0"/>
              <a:t> </a:t>
            </a:r>
            <a:r>
              <a:rPr lang="hu-HU" dirty="0" err="1"/>
              <a:t>rodiny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vyvinul</a:t>
            </a:r>
            <a:r>
              <a:rPr lang="hu-HU" dirty="0"/>
              <a:t> </a:t>
            </a:r>
            <a:r>
              <a:rPr lang="hu-HU" dirty="0" err="1"/>
              <a:t>až</a:t>
            </a:r>
            <a:r>
              <a:rPr lang="hu-HU" dirty="0"/>
              <a:t> v 18. </a:t>
            </a:r>
            <a:r>
              <a:rPr lang="hu-HU" dirty="0" err="1"/>
              <a:t>storočí</a:t>
            </a:r>
            <a:r>
              <a:rPr lang="hu-HU" dirty="0"/>
              <a:t> - </a:t>
            </a:r>
            <a:r>
              <a:rPr lang="hu-HU" dirty="0" err="1"/>
              <a:t>dvojitý</a:t>
            </a:r>
            <a:r>
              <a:rPr lang="hu-HU" dirty="0"/>
              <a:t> </a:t>
            </a:r>
            <a:r>
              <a:rPr lang="hu-HU" dirty="0" err="1"/>
              <a:t>význam</a:t>
            </a:r>
            <a:r>
              <a:rPr lang="hu-HU" dirty="0"/>
              <a:t>: (1) </a:t>
            </a:r>
            <a:r>
              <a:rPr lang="hu-HU" dirty="0" err="1"/>
              <a:t>príbuzenstvo</a:t>
            </a:r>
            <a:r>
              <a:rPr lang="hu-HU" dirty="0"/>
              <a:t>, (2) </a:t>
            </a:r>
            <a:r>
              <a:rPr lang="hu-HU" dirty="0" err="1"/>
              <a:t>domáce</a:t>
            </a:r>
            <a:r>
              <a:rPr lang="hu-HU" dirty="0"/>
              <a:t> </a:t>
            </a:r>
            <a:r>
              <a:rPr lang="hu-HU" dirty="0" err="1"/>
              <a:t>spoločenstvo</a:t>
            </a:r>
            <a:endParaRPr lang="en-US" dirty="0"/>
          </a:p>
          <a:p>
            <a:pPr lvl="0"/>
            <a:r>
              <a:rPr lang="hu-HU" dirty="0" err="1"/>
              <a:t>klasickým</a:t>
            </a:r>
            <a:r>
              <a:rPr lang="hu-HU" dirty="0"/>
              <a:t> </a:t>
            </a:r>
            <a:r>
              <a:rPr lang="hu-HU" dirty="0" err="1"/>
              <a:t>rodinným</a:t>
            </a:r>
            <a:r>
              <a:rPr lang="hu-HU" dirty="0"/>
              <a:t> </a:t>
            </a:r>
            <a:r>
              <a:rPr lang="hu-HU" dirty="0" err="1"/>
              <a:t>obrazom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konštelácia</a:t>
            </a:r>
            <a:r>
              <a:rPr lang="hu-HU" dirty="0"/>
              <a:t> </a:t>
            </a:r>
            <a:r>
              <a:rPr lang="hu-HU" dirty="0" err="1"/>
              <a:t>otec</a:t>
            </a:r>
            <a:r>
              <a:rPr lang="hu-HU" dirty="0"/>
              <a:t> - </a:t>
            </a:r>
            <a:r>
              <a:rPr lang="hu-HU" dirty="0" err="1"/>
              <a:t>matka</a:t>
            </a:r>
            <a:r>
              <a:rPr lang="hu-HU" dirty="0"/>
              <a:t> - </a:t>
            </a:r>
            <a:r>
              <a:rPr lang="hu-HU" dirty="0" err="1"/>
              <a:t>dieťa</a:t>
            </a:r>
            <a:endParaRPr lang="en-US" dirty="0"/>
          </a:p>
          <a:p>
            <a:r>
              <a:rPr lang="hu-HU" dirty="0" err="1"/>
              <a:t>dnes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často</a:t>
            </a:r>
            <a:r>
              <a:rPr lang="hu-HU" dirty="0"/>
              <a:t> </a:t>
            </a:r>
            <a:r>
              <a:rPr lang="hu-HU" dirty="0" err="1"/>
              <a:t>stretávame</a:t>
            </a:r>
            <a:r>
              <a:rPr lang="hu-HU" dirty="0"/>
              <a:t> s </a:t>
            </a:r>
            <a:r>
              <a:rPr lang="hu-HU" dirty="0" err="1"/>
              <a:t>matkami</a:t>
            </a:r>
            <a:r>
              <a:rPr lang="hu-HU" dirty="0"/>
              <a:t> a </a:t>
            </a:r>
            <a:r>
              <a:rPr lang="hu-HU" dirty="0" err="1"/>
              <a:t>otcami</a:t>
            </a:r>
            <a:r>
              <a:rPr lang="hu-HU" dirty="0"/>
              <a:t>, </a:t>
            </a:r>
            <a:r>
              <a:rPr lang="hu-HU" dirty="0" err="1"/>
              <a:t>ktorí</a:t>
            </a:r>
            <a:r>
              <a:rPr lang="hu-HU" dirty="0"/>
              <a:t> </a:t>
            </a:r>
            <a:r>
              <a:rPr lang="hu-HU" dirty="0" err="1"/>
              <a:t>vychovávajú</a:t>
            </a:r>
            <a:r>
              <a:rPr lang="hu-HU" dirty="0"/>
              <a:t> </a:t>
            </a:r>
            <a:r>
              <a:rPr lang="hu-HU" dirty="0" err="1"/>
              <a:t>svoje</a:t>
            </a:r>
            <a:r>
              <a:rPr lang="hu-HU" dirty="0"/>
              <a:t> </a:t>
            </a:r>
            <a:r>
              <a:rPr lang="hu-HU" dirty="0" err="1"/>
              <a:t>deti</a:t>
            </a:r>
            <a:r>
              <a:rPr lang="hu-HU" dirty="0"/>
              <a:t> </a:t>
            </a:r>
            <a:r>
              <a:rPr lang="hu-HU" dirty="0" err="1"/>
              <a:t>sami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>
                <a:effectLst/>
              </a:rPr>
              <a:t>Rodina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8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hu-HU" b="1" dirty="0"/>
              <a:t>2. </a:t>
            </a:r>
            <a:r>
              <a:rPr lang="hu-HU" b="1" dirty="0" err="1"/>
              <a:t>Čo</a:t>
            </a:r>
            <a:r>
              <a:rPr lang="hu-HU" b="1" dirty="0"/>
              <a:t> </a:t>
            </a:r>
            <a:r>
              <a:rPr lang="hu-HU" b="1" dirty="0" err="1"/>
              <a:t>je</a:t>
            </a:r>
            <a:r>
              <a:rPr lang="hu-HU" b="1" dirty="0"/>
              <a:t> </a:t>
            </a:r>
            <a:r>
              <a:rPr lang="hu-HU" b="1" dirty="0" err="1"/>
              <a:t>to</a:t>
            </a:r>
            <a:r>
              <a:rPr lang="hu-HU" b="1" dirty="0"/>
              <a:t> </a:t>
            </a:r>
            <a:r>
              <a:rPr lang="hu-HU" b="1" dirty="0" err="1"/>
              <a:t>rodina</a:t>
            </a:r>
            <a:r>
              <a:rPr lang="hu-HU" b="1" dirty="0"/>
              <a:t>?</a:t>
            </a:r>
            <a:endParaRPr lang="en-US" b="1" dirty="0"/>
          </a:p>
          <a:p>
            <a:pPr marL="109728" indent="0">
              <a:buNone/>
            </a:pPr>
            <a:r>
              <a:rPr lang="hu-HU" dirty="0"/>
              <a:t> </a:t>
            </a:r>
            <a:endParaRPr lang="en-US" dirty="0"/>
          </a:p>
          <a:p>
            <a:pPr marL="109728" indent="0">
              <a:buNone/>
            </a:pPr>
            <a:r>
              <a:rPr lang="hu-HU" b="1" dirty="0"/>
              <a:t>2.1. </a:t>
            </a:r>
            <a:r>
              <a:rPr lang="en-US" b="1" dirty="0" err="1"/>
              <a:t>Tvorivý</a:t>
            </a:r>
            <a:r>
              <a:rPr lang="en-US" b="1" dirty="0"/>
              <a:t> </a:t>
            </a:r>
            <a:r>
              <a:rPr lang="en-US" b="1" dirty="0" err="1"/>
              <a:t>poriadok</a:t>
            </a:r>
            <a:endParaRPr lang="en-US" b="1" dirty="0"/>
          </a:p>
          <a:p>
            <a:pPr lvl="0"/>
            <a:r>
              <a:rPr lang="hu-HU" dirty="0" err="1"/>
              <a:t>deti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môžu</a:t>
            </a:r>
            <a:r>
              <a:rPr lang="hu-HU" dirty="0"/>
              <a:t> </a:t>
            </a:r>
            <a:r>
              <a:rPr lang="hu-HU" dirty="0" err="1"/>
              <a:t>narodiť</a:t>
            </a:r>
            <a:r>
              <a:rPr lang="hu-HU" dirty="0"/>
              <a:t> </a:t>
            </a:r>
            <a:r>
              <a:rPr lang="hu-HU" dirty="0" err="1"/>
              <a:t>mužovi</a:t>
            </a:r>
            <a:r>
              <a:rPr lang="hu-HU" dirty="0"/>
              <a:t> a </a:t>
            </a:r>
            <a:r>
              <a:rPr lang="hu-HU" dirty="0" err="1"/>
              <a:t>žene</a:t>
            </a:r>
            <a:r>
              <a:rPr lang="hu-HU" dirty="0"/>
              <a:t> - aj v </a:t>
            </a:r>
            <a:r>
              <a:rPr lang="hu-HU" dirty="0" err="1"/>
              <a:t>prípade</a:t>
            </a:r>
            <a:r>
              <a:rPr lang="hu-HU" dirty="0"/>
              <a:t> </a:t>
            </a:r>
            <a:r>
              <a:rPr lang="hu-HU" dirty="0" err="1"/>
              <a:t>oplodnenia</a:t>
            </a:r>
            <a:r>
              <a:rPr lang="hu-HU" dirty="0"/>
              <a:t> </a:t>
            </a:r>
            <a:r>
              <a:rPr lang="hu-HU" dirty="0" err="1"/>
              <a:t>in</a:t>
            </a:r>
            <a:r>
              <a:rPr lang="hu-HU" dirty="0"/>
              <a:t> vitro</a:t>
            </a:r>
            <a:endParaRPr lang="en-US" dirty="0"/>
          </a:p>
          <a:p>
            <a:pPr lvl="0"/>
            <a:r>
              <a:rPr lang="hu-HU" dirty="0"/>
              <a:t>z </a:t>
            </a:r>
            <a:r>
              <a:rPr lang="hu-HU" dirty="0" err="1"/>
              <a:t>kresťanského</a:t>
            </a:r>
            <a:r>
              <a:rPr lang="hu-HU" dirty="0"/>
              <a:t> </a:t>
            </a:r>
            <a:r>
              <a:rPr lang="hu-HU" dirty="0" err="1"/>
              <a:t>hľadiska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základom</a:t>
            </a:r>
            <a:r>
              <a:rPr lang="hu-HU" dirty="0"/>
              <a:t> </a:t>
            </a:r>
            <a:r>
              <a:rPr lang="hu-HU" dirty="0" err="1"/>
              <a:t>ľudskej</a:t>
            </a:r>
            <a:r>
              <a:rPr lang="hu-HU" dirty="0"/>
              <a:t> </a:t>
            </a:r>
            <a:r>
              <a:rPr lang="hu-HU" dirty="0" err="1"/>
              <a:t>existencie</a:t>
            </a:r>
            <a:r>
              <a:rPr lang="hu-HU" dirty="0"/>
              <a:t> </a:t>
            </a:r>
            <a:r>
              <a:rPr lang="hu-HU" dirty="0" err="1"/>
              <a:t>celoživotné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- </a:t>
            </a:r>
            <a:r>
              <a:rPr lang="hu-HU" dirty="0" err="1"/>
              <a:t>z</a:t>
            </a:r>
            <a:r>
              <a:rPr lang="hu-HU" dirty="0"/>
              <a:t> </a:t>
            </a:r>
            <a:r>
              <a:rPr lang="hu-HU" dirty="0" err="1"/>
              <a:t>toho</a:t>
            </a:r>
            <a:r>
              <a:rPr lang="hu-HU" dirty="0"/>
              <a:t> </a:t>
            </a:r>
            <a:r>
              <a:rPr lang="hu-HU" dirty="0" err="1"/>
              <a:t>vyplýva</a:t>
            </a:r>
            <a:r>
              <a:rPr lang="hu-HU" dirty="0"/>
              <a:t> </a:t>
            </a:r>
            <a:r>
              <a:rPr lang="hu-HU" dirty="0" err="1"/>
              <a:t>potreba</a:t>
            </a:r>
            <a:r>
              <a:rPr lang="hu-HU" dirty="0"/>
              <a:t> </a:t>
            </a:r>
            <a:r>
              <a:rPr lang="hu-HU" dirty="0" err="1"/>
              <a:t>rodiny</a:t>
            </a:r>
            <a:r>
              <a:rPr lang="hu-HU" dirty="0"/>
              <a:t> </a:t>
            </a:r>
            <a:r>
              <a:rPr lang="hu-HU" dirty="0" err="1"/>
              <a:t>pre</a:t>
            </a:r>
            <a:r>
              <a:rPr lang="hu-HU" dirty="0"/>
              <a:t> </a:t>
            </a:r>
            <a:r>
              <a:rPr lang="hu-HU" dirty="0" err="1"/>
              <a:t>vytvorenie</a:t>
            </a:r>
            <a:r>
              <a:rPr lang="hu-HU" dirty="0"/>
              <a:t> </a:t>
            </a:r>
            <a:r>
              <a:rPr lang="hu-HU" dirty="0" err="1"/>
              <a:t>zákonného</a:t>
            </a:r>
            <a:r>
              <a:rPr lang="hu-HU" dirty="0"/>
              <a:t> </a:t>
            </a:r>
            <a:r>
              <a:rPr lang="hu-HU" dirty="0" err="1"/>
              <a:t>manželstva</a:t>
            </a:r>
            <a:r>
              <a:rPr lang="hu-HU" dirty="0"/>
              <a:t> a </a:t>
            </a:r>
            <a:r>
              <a:rPr lang="hu-HU" dirty="0" err="1"/>
              <a:t>plodenie</a:t>
            </a:r>
            <a:r>
              <a:rPr lang="hu-HU" dirty="0"/>
              <a:t> </a:t>
            </a:r>
            <a:r>
              <a:rPr lang="hu-HU" dirty="0" err="1"/>
              <a:t>detí</a:t>
            </a:r>
            <a:endParaRPr lang="en-US" dirty="0"/>
          </a:p>
          <a:p>
            <a:r>
              <a:rPr lang="hu-HU" dirty="0" err="1"/>
              <a:t>definícia</a:t>
            </a:r>
            <a:r>
              <a:rPr lang="hu-HU" dirty="0"/>
              <a:t> </a:t>
            </a:r>
            <a:r>
              <a:rPr lang="hu-HU" dirty="0" err="1"/>
              <a:t>rodiny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rodiny</a:t>
            </a:r>
            <a:r>
              <a:rPr lang="hu-HU" dirty="0"/>
              <a:t>, v </a:t>
            </a:r>
            <a:r>
              <a:rPr lang="hu-HU" dirty="0" err="1"/>
              <a:t>ktorej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deti</a:t>
            </a:r>
            <a:r>
              <a:rPr lang="hu-HU" dirty="0"/>
              <a:t>,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veľmi</a:t>
            </a:r>
            <a:r>
              <a:rPr lang="hu-HU" dirty="0"/>
              <a:t> formálna a </a:t>
            </a:r>
            <a:r>
              <a:rPr lang="hu-HU" dirty="0" err="1"/>
              <a:t>pragmatická</a:t>
            </a:r>
            <a:r>
              <a:rPr lang="hu-HU" dirty="0"/>
              <a:t> - </a:t>
            </a:r>
            <a:r>
              <a:rPr lang="hu-HU" dirty="0" err="1"/>
              <a:t>chýba</a:t>
            </a:r>
            <a:r>
              <a:rPr lang="hu-HU" dirty="0"/>
              <a:t> v nej </a:t>
            </a:r>
            <a:r>
              <a:rPr lang="hu-HU" dirty="0" err="1"/>
              <a:t>prvok</a:t>
            </a:r>
            <a:r>
              <a:rPr lang="hu-HU" dirty="0"/>
              <a:t> </a:t>
            </a:r>
            <a:r>
              <a:rPr lang="hu-HU" dirty="0" err="1"/>
              <a:t>trvalého</a:t>
            </a:r>
            <a:r>
              <a:rPr lang="hu-HU" dirty="0"/>
              <a:t> </a:t>
            </a:r>
            <a:r>
              <a:rPr lang="hu-HU" dirty="0" err="1"/>
              <a:t>manželstva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>
                <a:effectLst/>
              </a:rPr>
              <a:t>Rodina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b="1" dirty="0"/>
              <a:t>2.2. </a:t>
            </a:r>
            <a:r>
              <a:rPr lang="hu-HU" b="1" dirty="0" err="1"/>
              <a:t>Biblický</a:t>
            </a:r>
            <a:r>
              <a:rPr lang="hu-HU" b="1" dirty="0"/>
              <a:t> </a:t>
            </a:r>
            <a:r>
              <a:rPr lang="hu-HU" b="1" dirty="0" err="1"/>
              <a:t>pojem</a:t>
            </a:r>
            <a:r>
              <a:rPr lang="hu-HU" b="1" dirty="0"/>
              <a:t> "</a:t>
            </a:r>
            <a:r>
              <a:rPr lang="hu-HU" b="1" dirty="0" err="1" smtClean="0"/>
              <a:t>oikos</a:t>
            </a:r>
            <a:r>
              <a:rPr lang="hu-HU" b="1" dirty="0" smtClean="0"/>
              <a:t>„</a:t>
            </a:r>
          </a:p>
          <a:p>
            <a:pPr marL="109728" indent="0">
              <a:buNone/>
            </a:pPr>
            <a:endParaRPr lang="en-US" b="1" dirty="0"/>
          </a:p>
          <a:p>
            <a:pPr lvl="0"/>
            <a:r>
              <a:rPr lang="hu-HU" dirty="0"/>
              <a:t>v </a:t>
            </a:r>
            <a:r>
              <a:rPr lang="hu-HU" dirty="0" err="1"/>
              <a:t>biblických</a:t>
            </a:r>
            <a:r>
              <a:rPr lang="hu-HU" dirty="0"/>
              <a:t> </a:t>
            </a:r>
            <a:r>
              <a:rPr lang="hu-HU" dirty="0" err="1"/>
              <a:t>časoch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sluhovia</a:t>
            </a:r>
            <a:r>
              <a:rPr lang="hu-HU" dirty="0"/>
              <a:t> a </a:t>
            </a:r>
            <a:r>
              <a:rPr lang="hu-HU" dirty="0" err="1"/>
              <a:t>príbuzní</a:t>
            </a:r>
            <a:r>
              <a:rPr lang="hu-HU" dirty="0"/>
              <a:t> </a:t>
            </a:r>
            <a:r>
              <a:rPr lang="hu-HU" dirty="0" err="1"/>
              <a:t>žijúci</a:t>
            </a:r>
            <a:r>
              <a:rPr lang="hu-HU" dirty="0"/>
              <a:t> v </a:t>
            </a:r>
            <a:r>
              <a:rPr lang="hu-HU" dirty="0" err="1"/>
              <a:t>dome</a:t>
            </a:r>
            <a:r>
              <a:rPr lang="hu-HU" dirty="0"/>
              <a:t> </a:t>
            </a:r>
            <a:r>
              <a:rPr lang="hu-HU" dirty="0" err="1"/>
              <a:t>považovali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</a:t>
            </a:r>
            <a:r>
              <a:rPr lang="hu-HU" dirty="0" err="1"/>
              <a:t>členov</a:t>
            </a:r>
            <a:r>
              <a:rPr lang="hu-HU" dirty="0"/>
              <a:t> "</a:t>
            </a:r>
            <a:r>
              <a:rPr lang="hu-HU" dirty="0" err="1"/>
              <a:t>domu</a:t>
            </a:r>
            <a:r>
              <a:rPr lang="hu-HU" dirty="0"/>
              <a:t>"</a:t>
            </a:r>
            <a:endParaRPr lang="en-US" dirty="0"/>
          </a:p>
          <a:p>
            <a:pPr lvl="0"/>
            <a:r>
              <a:rPr lang="hu-HU" dirty="0"/>
              <a:t>Biblia </a:t>
            </a:r>
            <a:r>
              <a:rPr lang="hu-HU" dirty="0" err="1"/>
              <a:t>vidí</a:t>
            </a:r>
            <a:r>
              <a:rPr lang="hu-HU" dirty="0"/>
              <a:t> "</a:t>
            </a:r>
            <a:r>
              <a:rPr lang="hu-HU" dirty="0" err="1"/>
              <a:t>dom</a:t>
            </a:r>
            <a:r>
              <a:rPr lang="hu-HU" dirty="0"/>
              <a:t>"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miesto</a:t>
            </a:r>
            <a:r>
              <a:rPr lang="hu-HU" dirty="0"/>
              <a:t>, </a:t>
            </a:r>
            <a:r>
              <a:rPr lang="hu-HU" dirty="0" err="1"/>
              <a:t>kde</a:t>
            </a:r>
            <a:r>
              <a:rPr lang="hu-HU" dirty="0"/>
              <a:t> </a:t>
            </a:r>
            <a:r>
              <a:rPr lang="hu-HU" dirty="0" err="1"/>
              <a:t>možno</a:t>
            </a:r>
            <a:r>
              <a:rPr lang="hu-HU" dirty="0"/>
              <a:t> </a:t>
            </a:r>
            <a:r>
              <a:rPr lang="hu-HU" dirty="0" err="1"/>
              <a:t>žiť</a:t>
            </a:r>
            <a:r>
              <a:rPr lang="hu-HU" dirty="0"/>
              <a:t> </a:t>
            </a:r>
            <a:r>
              <a:rPr lang="hu-HU" dirty="0" err="1"/>
              <a:t>vieru</a:t>
            </a:r>
            <a:endParaRPr lang="en-US" dirty="0"/>
          </a:p>
          <a:p>
            <a:pPr lvl="0"/>
            <a:r>
              <a:rPr lang="hu-HU" dirty="0"/>
              <a:t>v </a:t>
            </a:r>
            <a:r>
              <a:rPr lang="hu-HU" dirty="0" err="1"/>
              <a:t>predkresťanských</a:t>
            </a:r>
            <a:r>
              <a:rPr lang="hu-HU" dirty="0"/>
              <a:t> a </a:t>
            </a:r>
            <a:r>
              <a:rPr lang="hu-HU" dirty="0" err="1"/>
              <a:t>ranokresťanských</a:t>
            </a:r>
            <a:r>
              <a:rPr lang="hu-HU" dirty="0"/>
              <a:t> </a:t>
            </a:r>
            <a:r>
              <a:rPr lang="hu-HU" dirty="0" err="1"/>
              <a:t>časoch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bohoslužby</a:t>
            </a:r>
            <a:r>
              <a:rPr lang="hu-HU" dirty="0"/>
              <a:t>, </a:t>
            </a:r>
            <a:r>
              <a:rPr lang="hu-HU" dirty="0" err="1"/>
              <a:t>vyučovanie</a:t>
            </a:r>
            <a:r>
              <a:rPr lang="hu-HU" dirty="0"/>
              <a:t>, </a:t>
            </a:r>
            <a:r>
              <a:rPr lang="hu-HU" dirty="0" err="1"/>
              <a:t>krsty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prijímanie</a:t>
            </a:r>
            <a:r>
              <a:rPr lang="hu-HU" dirty="0"/>
              <a:t> </a:t>
            </a:r>
            <a:r>
              <a:rPr lang="hu-HU" dirty="0" err="1"/>
              <a:t>slávili</a:t>
            </a:r>
            <a:r>
              <a:rPr lang="hu-HU" dirty="0"/>
              <a:t> v "</a:t>
            </a:r>
            <a:r>
              <a:rPr lang="hu-HU" dirty="0" err="1"/>
              <a:t>domoch</a:t>
            </a:r>
            <a:r>
              <a:rPr lang="hu-HU" dirty="0" smtClean="0"/>
              <a:t>"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>
                <a:effectLst/>
              </a:rPr>
              <a:t>Rodina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19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hu-HU" sz="2800" b="1" dirty="0"/>
              <a:t>3. </a:t>
            </a:r>
            <a:r>
              <a:rPr lang="hu-HU" sz="2800" b="1" dirty="0" err="1"/>
              <a:t>Deti</a:t>
            </a:r>
            <a:r>
              <a:rPr lang="hu-HU" sz="2800" b="1" dirty="0"/>
              <a:t> </a:t>
            </a:r>
            <a:endParaRPr lang="en-US" sz="2800" b="1" dirty="0"/>
          </a:p>
          <a:p>
            <a:pPr marL="109728" indent="0">
              <a:buNone/>
            </a:pPr>
            <a:r>
              <a:rPr lang="hu-HU" sz="2800" b="1" dirty="0"/>
              <a:t>3.1. </a:t>
            </a:r>
            <a:r>
              <a:rPr lang="hu-HU" sz="2800" b="1" dirty="0" err="1"/>
              <a:t>Deti</a:t>
            </a:r>
            <a:r>
              <a:rPr lang="hu-HU" sz="2800" b="1" dirty="0"/>
              <a:t> </a:t>
            </a:r>
            <a:r>
              <a:rPr lang="hu-HU" sz="2800" b="1" dirty="0" err="1"/>
              <a:t>sú</a:t>
            </a:r>
            <a:r>
              <a:rPr lang="hu-HU" sz="2800" b="1" dirty="0"/>
              <a:t> </a:t>
            </a:r>
            <a:r>
              <a:rPr lang="hu-HU" sz="2800" b="1" dirty="0" err="1"/>
              <a:t>darom</a:t>
            </a:r>
            <a:r>
              <a:rPr lang="hu-HU" sz="2800" b="1" dirty="0"/>
              <a:t> </a:t>
            </a:r>
            <a:r>
              <a:rPr lang="hu-HU" sz="2800" b="1" dirty="0" err="1"/>
              <a:t>od</a:t>
            </a:r>
            <a:r>
              <a:rPr lang="hu-HU" sz="2800" b="1" dirty="0"/>
              <a:t> </a:t>
            </a:r>
            <a:r>
              <a:rPr lang="hu-HU" sz="2800" b="1" dirty="0" err="1"/>
              <a:t>Boha</a:t>
            </a:r>
            <a:endParaRPr lang="en-US" sz="2800" b="1" dirty="0"/>
          </a:p>
          <a:p>
            <a:pPr lvl="0"/>
            <a:r>
              <a:rPr lang="hu-HU" sz="2800" dirty="0" err="1"/>
              <a:t>keď</a:t>
            </a:r>
            <a:r>
              <a:rPr lang="hu-HU" sz="2800" dirty="0"/>
              <a:t> </a:t>
            </a:r>
            <a:r>
              <a:rPr lang="hu-HU" sz="2800" dirty="0" err="1"/>
              <a:t>človek</a:t>
            </a:r>
            <a:r>
              <a:rPr lang="hu-HU" sz="2800" dirty="0"/>
              <a:t> </a:t>
            </a:r>
            <a:r>
              <a:rPr lang="hu-HU" sz="2800" dirty="0" err="1"/>
              <a:t>plodí</a:t>
            </a:r>
            <a:r>
              <a:rPr lang="hu-HU" sz="2800" dirty="0"/>
              <a:t> a </a:t>
            </a:r>
            <a:r>
              <a:rPr lang="hu-HU" sz="2800" dirty="0" err="1"/>
              <a:t>vychováva</a:t>
            </a:r>
            <a:r>
              <a:rPr lang="hu-HU" sz="2800" dirty="0"/>
              <a:t> </a:t>
            </a:r>
            <a:r>
              <a:rPr lang="hu-HU" sz="2800" dirty="0" err="1"/>
              <a:t>deti</a:t>
            </a:r>
            <a:r>
              <a:rPr lang="hu-HU" sz="2800" dirty="0"/>
              <a:t>, </a:t>
            </a:r>
            <a:r>
              <a:rPr lang="hu-HU" sz="2800" dirty="0" err="1"/>
              <a:t>Boh</a:t>
            </a:r>
            <a:r>
              <a:rPr lang="hu-HU" sz="2800" dirty="0"/>
              <a:t> </a:t>
            </a:r>
            <a:r>
              <a:rPr lang="hu-HU" sz="2800" dirty="0" err="1"/>
              <a:t>nepriamo</a:t>
            </a:r>
            <a:r>
              <a:rPr lang="hu-HU" sz="2800" dirty="0"/>
              <a:t> </a:t>
            </a:r>
            <a:r>
              <a:rPr lang="hu-HU" sz="2800" dirty="0" err="1"/>
              <a:t>koná</a:t>
            </a:r>
            <a:r>
              <a:rPr lang="hu-HU" sz="2800" dirty="0"/>
              <a:t> </a:t>
            </a:r>
            <a:r>
              <a:rPr lang="hu-HU" sz="2800" dirty="0" err="1"/>
              <a:t>svoje</a:t>
            </a:r>
            <a:r>
              <a:rPr lang="hu-HU" sz="2800" dirty="0"/>
              <a:t> </a:t>
            </a:r>
            <a:r>
              <a:rPr lang="hu-HU" sz="2800" dirty="0" err="1"/>
              <a:t>stvoriteľské</a:t>
            </a:r>
            <a:r>
              <a:rPr lang="hu-HU" sz="2800" dirty="0"/>
              <a:t> </a:t>
            </a:r>
            <a:r>
              <a:rPr lang="hu-HU" sz="2800" dirty="0" err="1"/>
              <a:t>dielo</a:t>
            </a:r>
            <a:endParaRPr lang="en-US" sz="2800" dirty="0"/>
          </a:p>
          <a:p>
            <a:pPr lvl="2"/>
            <a:r>
              <a:rPr lang="hu-HU" sz="2400" dirty="0" err="1"/>
              <a:t>pri</a:t>
            </a:r>
            <a:r>
              <a:rPr lang="hu-HU" sz="2400" dirty="0"/>
              <a:t> </a:t>
            </a:r>
            <a:r>
              <a:rPr lang="hu-HU" sz="2400" dirty="0" err="1"/>
              <a:t>stvorení</a:t>
            </a:r>
            <a:r>
              <a:rPr lang="hu-HU" sz="2400" dirty="0"/>
              <a:t> </a:t>
            </a:r>
            <a:r>
              <a:rPr lang="hu-HU" sz="2400" dirty="0" err="1"/>
              <a:t>je</a:t>
            </a:r>
            <a:r>
              <a:rPr lang="hu-HU" sz="2400" dirty="0"/>
              <a:t> </a:t>
            </a:r>
            <a:r>
              <a:rPr lang="hu-HU" sz="2400" dirty="0" err="1"/>
              <a:t>daný</a:t>
            </a:r>
            <a:r>
              <a:rPr lang="hu-HU" sz="2400" dirty="0"/>
              <a:t> </a:t>
            </a:r>
            <a:r>
              <a:rPr lang="hu-HU" sz="2400" dirty="0" err="1"/>
              <a:t>Boží</a:t>
            </a:r>
            <a:r>
              <a:rPr lang="hu-HU" sz="2400" dirty="0"/>
              <a:t> </a:t>
            </a:r>
            <a:r>
              <a:rPr lang="hu-HU" sz="2400" dirty="0" err="1"/>
              <a:t>príkaz</a:t>
            </a:r>
            <a:r>
              <a:rPr lang="hu-HU" sz="2400" dirty="0"/>
              <a:t>: "</a:t>
            </a:r>
            <a:r>
              <a:rPr lang="hu-HU" sz="2400" i="1" dirty="0" err="1"/>
              <a:t>Ploďte</a:t>
            </a:r>
            <a:r>
              <a:rPr lang="hu-HU" sz="2400" i="1" dirty="0"/>
              <a:t> a </a:t>
            </a:r>
            <a:r>
              <a:rPr lang="hu-HU" sz="2400" i="1" dirty="0" err="1"/>
              <a:t>množte</a:t>
            </a:r>
            <a:r>
              <a:rPr lang="hu-HU" sz="2400" i="1" dirty="0"/>
              <a:t> </a:t>
            </a:r>
            <a:r>
              <a:rPr lang="hu-HU" sz="2400" i="1" dirty="0" err="1"/>
              <a:t>sa</a:t>
            </a:r>
            <a:r>
              <a:rPr lang="hu-HU" sz="2400" i="1" dirty="0"/>
              <a:t>!</a:t>
            </a:r>
            <a:endParaRPr lang="en-US" sz="2400" dirty="0"/>
          </a:p>
          <a:p>
            <a:pPr lvl="2"/>
            <a:r>
              <a:rPr lang="hu-HU" sz="2400" dirty="0" err="1"/>
              <a:t>Boh</a:t>
            </a:r>
            <a:r>
              <a:rPr lang="hu-HU" sz="2400" dirty="0"/>
              <a:t> </a:t>
            </a:r>
            <a:r>
              <a:rPr lang="hu-HU" sz="2400" dirty="0" err="1"/>
              <a:t>stvorí</a:t>
            </a:r>
            <a:r>
              <a:rPr lang="hu-HU" sz="2400" dirty="0"/>
              <a:t> </a:t>
            </a:r>
            <a:r>
              <a:rPr lang="hu-HU" sz="2400" dirty="0" err="1"/>
              <a:t>dieťa</a:t>
            </a:r>
            <a:r>
              <a:rPr lang="hu-HU" sz="2400" dirty="0"/>
              <a:t> v </a:t>
            </a:r>
            <a:r>
              <a:rPr lang="hu-HU" sz="2400" dirty="0" err="1"/>
              <a:t>lone</a:t>
            </a:r>
            <a:r>
              <a:rPr lang="hu-HU" sz="2400" dirty="0"/>
              <a:t> </a:t>
            </a:r>
            <a:r>
              <a:rPr lang="hu-HU" sz="2400" dirty="0" err="1"/>
              <a:t>matky</a:t>
            </a:r>
            <a:endParaRPr lang="en-US" sz="2400" dirty="0"/>
          </a:p>
          <a:p>
            <a:pPr lvl="2"/>
            <a:r>
              <a:rPr lang="hu-HU" sz="2400" dirty="0" err="1"/>
              <a:t>deti</a:t>
            </a:r>
            <a:r>
              <a:rPr lang="hu-HU" sz="2400" dirty="0"/>
              <a:t> </a:t>
            </a:r>
            <a:r>
              <a:rPr lang="hu-HU" sz="2400" dirty="0" err="1"/>
              <a:t>sú</a:t>
            </a:r>
            <a:r>
              <a:rPr lang="hu-HU" sz="2400" dirty="0"/>
              <a:t> </a:t>
            </a:r>
            <a:r>
              <a:rPr lang="hu-HU" sz="2400" dirty="0" err="1"/>
              <a:t>darom</a:t>
            </a:r>
            <a:r>
              <a:rPr lang="hu-HU" sz="2400" dirty="0"/>
              <a:t> </a:t>
            </a:r>
            <a:r>
              <a:rPr lang="hu-HU" sz="2400" dirty="0" err="1"/>
              <a:t>od</a:t>
            </a:r>
            <a:r>
              <a:rPr lang="hu-HU" sz="2400" dirty="0"/>
              <a:t> </a:t>
            </a:r>
            <a:r>
              <a:rPr lang="hu-HU" sz="2400" dirty="0" err="1"/>
              <a:t>Boha</a:t>
            </a:r>
            <a:endParaRPr lang="en-US" sz="2400" dirty="0"/>
          </a:p>
          <a:p>
            <a:pPr lvl="2"/>
            <a:r>
              <a:rPr lang="hu-HU" sz="2200" dirty="0" err="1"/>
              <a:t>plodiť</a:t>
            </a:r>
            <a:r>
              <a:rPr lang="hu-HU" sz="2200" dirty="0"/>
              <a:t> a </a:t>
            </a:r>
            <a:r>
              <a:rPr lang="hu-HU" sz="2200" dirty="0" err="1"/>
              <a:t>vychovávať</a:t>
            </a:r>
            <a:r>
              <a:rPr lang="hu-HU" sz="2200" dirty="0"/>
              <a:t> </a:t>
            </a:r>
            <a:r>
              <a:rPr lang="hu-HU" sz="2200" dirty="0" err="1"/>
              <a:t>deti</a:t>
            </a:r>
            <a:r>
              <a:rPr lang="hu-HU" sz="2200" dirty="0"/>
              <a:t>, </a:t>
            </a:r>
            <a:r>
              <a:rPr lang="hu-HU" sz="2200" dirty="0" err="1" smtClean="0"/>
              <a:t>je</a:t>
            </a:r>
            <a:r>
              <a:rPr lang="hu-HU" sz="2200" dirty="0" smtClean="0"/>
              <a:t> </a:t>
            </a:r>
            <a:r>
              <a:rPr lang="hu-HU" sz="2200" dirty="0" err="1"/>
              <a:t>Bohu</a:t>
            </a:r>
            <a:r>
              <a:rPr lang="hu-HU" sz="2200" dirty="0"/>
              <a:t> </a:t>
            </a:r>
            <a:r>
              <a:rPr lang="hu-HU" sz="2200" dirty="0" err="1"/>
              <a:t>milé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>
                <a:effectLst/>
              </a:rPr>
              <a:t>Rodina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7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b="1" dirty="0"/>
              <a:t>3.2. </a:t>
            </a:r>
            <a:r>
              <a:rPr lang="hu-HU" b="1" dirty="0" err="1"/>
              <a:t>Výchova</a:t>
            </a:r>
            <a:r>
              <a:rPr lang="hu-HU" b="1" dirty="0"/>
              <a:t> </a:t>
            </a:r>
            <a:r>
              <a:rPr lang="hu-HU" b="1" dirty="0" err="1"/>
              <a:t>detí</a:t>
            </a:r>
            <a:endParaRPr lang="en-US" b="1" dirty="0"/>
          </a:p>
          <a:p>
            <a:pPr marL="109728" indent="0">
              <a:buNone/>
            </a:pPr>
            <a:r>
              <a:rPr lang="hu-HU" b="1" dirty="0"/>
              <a:t>3.2.1. </a:t>
            </a:r>
            <a:r>
              <a:rPr lang="hu-HU" b="1" dirty="0" err="1"/>
              <a:t>Historický</a:t>
            </a:r>
            <a:r>
              <a:rPr lang="hu-HU" b="1" dirty="0"/>
              <a:t> </a:t>
            </a:r>
            <a:r>
              <a:rPr lang="hu-HU" b="1" dirty="0" err="1" smtClean="0"/>
              <a:t>prehľad</a:t>
            </a:r>
            <a:endParaRPr lang="hu-HU" b="1" dirty="0" smtClean="0"/>
          </a:p>
          <a:p>
            <a:pPr marL="109728" indent="0">
              <a:buNone/>
            </a:pPr>
            <a:endParaRPr lang="en-US" b="1" dirty="0"/>
          </a:p>
          <a:p>
            <a:pPr lvl="0"/>
            <a:r>
              <a:rPr lang="hu-HU" dirty="0" err="1" smtClean="0"/>
              <a:t>antick</a:t>
            </a:r>
            <a:r>
              <a:rPr lang="sk-SK" dirty="0" smtClean="0"/>
              <a:t>ý svet</a:t>
            </a:r>
            <a:r>
              <a:rPr lang="hu-HU" dirty="0" smtClean="0"/>
              <a:t> </a:t>
            </a:r>
            <a:r>
              <a:rPr lang="hu-HU" dirty="0"/>
              <a:t>– </a:t>
            </a:r>
            <a:r>
              <a:rPr lang="hu-HU" dirty="0" err="1"/>
              <a:t>kalokagatia</a:t>
            </a:r>
            <a:r>
              <a:rPr lang="hu-HU" dirty="0"/>
              <a:t> (</a:t>
            </a:r>
            <a:r>
              <a:rPr lang="sk-SK" dirty="0"/>
              <a:t>ideál harmonického súladu a vyváženosti fyzickej a duševnej stránky človeka)</a:t>
            </a:r>
            <a:endParaRPr lang="en-US" dirty="0"/>
          </a:p>
          <a:p>
            <a:pPr lvl="0"/>
            <a:r>
              <a:rPr lang="hu-HU" dirty="0" err="1"/>
              <a:t>kresťanská</a:t>
            </a:r>
            <a:r>
              <a:rPr lang="hu-HU" dirty="0"/>
              <a:t> </a:t>
            </a:r>
            <a:r>
              <a:rPr lang="hu-HU" dirty="0" err="1"/>
              <a:t>cirkev</a:t>
            </a:r>
            <a:r>
              <a:rPr lang="hu-HU" dirty="0"/>
              <a:t> - </a:t>
            </a:r>
            <a:r>
              <a:rPr lang="hu-HU" dirty="0" err="1"/>
              <a:t>výchova</a:t>
            </a:r>
            <a:r>
              <a:rPr lang="hu-HU" dirty="0"/>
              <a:t> k </a:t>
            </a:r>
            <a:r>
              <a:rPr lang="hu-HU" dirty="0" err="1"/>
              <a:t>zbožnosti</a:t>
            </a:r>
            <a:r>
              <a:rPr lang="hu-HU" dirty="0"/>
              <a:t> a </a:t>
            </a:r>
            <a:r>
              <a:rPr lang="hu-HU" dirty="0" err="1"/>
              <a:t>zbožnosti</a:t>
            </a:r>
            <a:endParaRPr lang="en-US" dirty="0"/>
          </a:p>
          <a:p>
            <a:pPr lvl="0"/>
            <a:r>
              <a:rPr lang="hu-HU" dirty="0" err="1"/>
              <a:t>renesancia</a:t>
            </a:r>
            <a:r>
              <a:rPr lang="hu-HU" dirty="0"/>
              <a:t> - </a:t>
            </a:r>
            <a:r>
              <a:rPr lang="hu-HU" dirty="0" err="1"/>
              <a:t>slobodný</a:t>
            </a:r>
            <a:r>
              <a:rPr lang="hu-HU" dirty="0"/>
              <a:t> </a:t>
            </a:r>
            <a:r>
              <a:rPr lang="hu-HU" dirty="0" err="1"/>
              <a:t>človek</a:t>
            </a:r>
            <a:endParaRPr lang="en-US" dirty="0"/>
          </a:p>
          <a:p>
            <a:r>
              <a:rPr lang="hu-HU" dirty="0"/>
              <a:t>20. </a:t>
            </a:r>
            <a:r>
              <a:rPr lang="hu-HU" dirty="0" err="1"/>
              <a:t>storočie</a:t>
            </a:r>
            <a:r>
              <a:rPr lang="hu-HU" dirty="0"/>
              <a:t> - </a:t>
            </a:r>
            <a:r>
              <a:rPr lang="hu-HU" dirty="0" err="1"/>
              <a:t>súlad</a:t>
            </a:r>
            <a:r>
              <a:rPr lang="hu-HU" dirty="0"/>
              <a:t> </a:t>
            </a:r>
            <a:r>
              <a:rPr lang="hu-HU" dirty="0" err="1"/>
              <a:t>so</a:t>
            </a:r>
            <a:r>
              <a:rPr lang="hu-HU" dirty="0"/>
              <a:t> </a:t>
            </a:r>
            <a:r>
              <a:rPr lang="hu-HU" dirty="0" err="1"/>
              <a:t>štátnym</a:t>
            </a:r>
            <a:r>
              <a:rPr lang="hu-HU" dirty="0"/>
              <a:t> </a:t>
            </a:r>
            <a:r>
              <a:rPr lang="hu-HU" dirty="0" err="1"/>
              <a:t>poriadkom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>
                <a:effectLst/>
              </a:rPr>
              <a:t>Rodina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89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hu-HU" sz="2800" b="1" dirty="0"/>
              <a:t>3.2.2. </a:t>
            </a:r>
            <a:r>
              <a:rPr lang="hu-HU" sz="2800" b="1" dirty="0" err="1"/>
              <a:t>Obraz</a:t>
            </a:r>
            <a:r>
              <a:rPr lang="hu-HU" sz="2800" b="1" dirty="0"/>
              <a:t> </a:t>
            </a:r>
            <a:r>
              <a:rPr lang="sk-SK" sz="2800" b="1" dirty="0"/>
              <a:t>človeka </a:t>
            </a:r>
            <a:r>
              <a:rPr lang="hu-HU" sz="2800" b="1" dirty="0"/>
              <a:t>a </a:t>
            </a:r>
            <a:r>
              <a:rPr lang="hu-HU" sz="2800" b="1" dirty="0" err="1"/>
              <a:t>cieľ</a:t>
            </a:r>
            <a:r>
              <a:rPr lang="hu-HU" sz="2800" b="1" dirty="0"/>
              <a:t> </a:t>
            </a:r>
            <a:r>
              <a:rPr lang="hu-HU" sz="2800" b="1" dirty="0" err="1"/>
              <a:t>kresťanskej</a:t>
            </a:r>
            <a:r>
              <a:rPr lang="hu-HU" sz="2800" b="1" dirty="0"/>
              <a:t> </a:t>
            </a:r>
            <a:r>
              <a:rPr lang="hu-HU" sz="2800" b="1" dirty="0" err="1" smtClean="0"/>
              <a:t>výchovy</a:t>
            </a:r>
            <a:endParaRPr lang="hu-HU" sz="2800" b="1" dirty="0" smtClean="0"/>
          </a:p>
          <a:p>
            <a:pPr marL="109728" indent="0">
              <a:buNone/>
            </a:pPr>
            <a:endParaRPr lang="en-US" sz="2800" b="1" dirty="0"/>
          </a:p>
          <a:p>
            <a:pPr lvl="0"/>
            <a:r>
              <a:rPr lang="hu-HU" sz="2800" dirty="0" err="1"/>
              <a:t>človek</a:t>
            </a:r>
            <a:r>
              <a:rPr lang="hu-HU" sz="2800" dirty="0"/>
              <a:t> </a:t>
            </a:r>
            <a:r>
              <a:rPr lang="hu-HU" sz="2800" dirty="0" err="1"/>
              <a:t>je</a:t>
            </a:r>
            <a:r>
              <a:rPr lang="hu-HU" sz="2800" dirty="0"/>
              <a:t> </a:t>
            </a:r>
            <a:r>
              <a:rPr lang="hu-HU" sz="2800" dirty="0" err="1"/>
              <a:t>Božie</a:t>
            </a:r>
            <a:r>
              <a:rPr lang="hu-HU" sz="2800" dirty="0"/>
              <a:t> </a:t>
            </a:r>
            <a:r>
              <a:rPr lang="hu-HU" sz="2800" dirty="0" err="1"/>
              <a:t>stvorenie</a:t>
            </a:r>
            <a:r>
              <a:rPr lang="hu-HU" sz="2800" dirty="0"/>
              <a:t> a </a:t>
            </a:r>
            <a:r>
              <a:rPr lang="hu-HU" sz="2800" dirty="0" err="1"/>
              <a:t>hriešnik</a:t>
            </a:r>
            <a:r>
              <a:rPr lang="hu-HU" sz="2800" dirty="0"/>
              <a:t> - </a:t>
            </a:r>
            <a:r>
              <a:rPr lang="hu-HU" sz="2800" dirty="0" err="1"/>
              <a:t>hriech</a:t>
            </a:r>
            <a:r>
              <a:rPr lang="hu-HU" sz="2800" dirty="0"/>
              <a:t> </a:t>
            </a:r>
            <a:r>
              <a:rPr lang="hu-HU" sz="2800" dirty="0" err="1"/>
              <a:t>je</a:t>
            </a:r>
            <a:r>
              <a:rPr lang="hu-HU" sz="2800" dirty="0"/>
              <a:t> </a:t>
            </a:r>
            <a:r>
              <a:rPr lang="hu-HU" sz="2800" dirty="0" err="1"/>
              <a:t>dôvodom</a:t>
            </a:r>
            <a:r>
              <a:rPr lang="hu-HU" sz="2800" dirty="0"/>
              <a:t> </a:t>
            </a:r>
            <a:r>
              <a:rPr lang="hu-HU" sz="2800" dirty="0" err="1"/>
              <a:t>kresťanskej</a:t>
            </a:r>
            <a:r>
              <a:rPr lang="hu-HU" sz="2800" dirty="0"/>
              <a:t> </a:t>
            </a:r>
            <a:r>
              <a:rPr lang="hu-HU" sz="2800" dirty="0" err="1"/>
              <a:t>výchovy</a:t>
            </a:r>
            <a:endParaRPr lang="en-US" sz="2800" dirty="0"/>
          </a:p>
          <a:p>
            <a:pPr lvl="0"/>
            <a:r>
              <a:rPr lang="hu-HU" sz="2800" dirty="0" err="1"/>
              <a:t>viacvrstvová</a:t>
            </a:r>
            <a:r>
              <a:rPr lang="hu-HU" sz="2800" dirty="0"/>
              <a:t> </a:t>
            </a:r>
            <a:r>
              <a:rPr lang="hu-HU" sz="2800" dirty="0" err="1"/>
              <a:t>zložitosť</a:t>
            </a:r>
            <a:r>
              <a:rPr lang="hu-HU" sz="2800" dirty="0"/>
              <a:t>:</a:t>
            </a:r>
            <a:endParaRPr lang="en-US" sz="2800" dirty="0"/>
          </a:p>
          <a:p>
            <a:pPr lvl="2"/>
            <a:r>
              <a:rPr lang="hu-HU" sz="2400" dirty="0" err="1"/>
              <a:t>zložitosť</a:t>
            </a:r>
            <a:r>
              <a:rPr lang="hu-HU" sz="2400" dirty="0"/>
              <a:t> </a:t>
            </a:r>
            <a:r>
              <a:rPr lang="hu-HU" sz="2400" dirty="0" err="1"/>
              <a:t>slobody</a:t>
            </a:r>
            <a:r>
              <a:rPr lang="hu-HU" sz="2400" dirty="0"/>
              <a:t> a </a:t>
            </a:r>
            <a:r>
              <a:rPr lang="hu-HU" sz="2400" dirty="0" err="1"/>
              <a:t>poslušnosti</a:t>
            </a:r>
            <a:endParaRPr lang="en-US" sz="2400" dirty="0"/>
          </a:p>
          <a:p>
            <a:pPr lvl="2"/>
            <a:r>
              <a:rPr lang="hu-HU" sz="2400" dirty="0" err="1"/>
              <a:t>zložitosť</a:t>
            </a:r>
            <a:r>
              <a:rPr lang="hu-HU" sz="2400" dirty="0"/>
              <a:t> </a:t>
            </a:r>
            <a:r>
              <a:rPr lang="hu-HU" sz="2400" dirty="0" err="1"/>
              <a:t>stvorenia</a:t>
            </a:r>
            <a:r>
              <a:rPr lang="hu-HU" sz="2400" dirty="0"/>
              <a:t> a </a:t>
            </a:r>
            <a:r>
              <a:rPr lang="hu-HU" sz="2400" dirty="0" err="1"/>
              <a:t>viny</a:t>
            </a:r>
            <a:endParaRPr lang="en-US" sz="2400" dirty="0"/>
          </a:p>
          <a:p>
            <a:pPr lvl="2"/>
            <a:r>
              <a:rPr lang="hu-HU" sz="2400" dirty="0" err="1"/>
              <a:t>zložitosť</a:t>
            </a:r>
            <a:r>
              <a:rPr lang="hu-HU" sz="2400" dirty="0"/>
              <a:t> </a:t>
            </a:r>
            <a:r>
              <a:rPr lang="hu-HU" sz="2400" dirty="0" err="1"/>
              <a:t>vyššie</a:t>
            </a:r>
            <a:r>
              <a:rPr lang="hu-HU" sz="2400" dirty="0"/>
              <a:t> </a:t>
            </a:r>
            <a:r>
              <a:rPr lang="hu-HU" sz="2400" dirty="0" err="1"/>
              <a:t>uvedených</a:t>
            </a:r>
            <a:r>
              <a:rPr lang="hu-HU" sz="2400" dirty="0"/>
              <a:t> </a:t>
            </a:r>
            <a:r>
              <a:rPr lang="hu-HU" sz="2400" dirty="0" err="1"/>
              <a:t>faktorov</a:t>
            </a:r>
            <a:r>
              <a:rPr lang="hu-HU" sz="2400" dirty="0"/>
              <a:t> a </a:t>
            </a:r>
            <a:r>
              <a:rPr lang="hu-HU" sz="2400" dirty="0" err="1"/>
              <a:t>evanjelium</a:t>
            </a:r>
            <a:endParaRPr lang="en-US" sz="2400" dirty="0"/>
          </a:p>
          <a:p>
            <a:pPr lvl="2"/>
            <a:r>
              <a:rPr lang="hu-HU" sz="2200" dirty="0" err="1"/>
              <a:t>zložitosť</a:t>
            </a:r>
            <a:r>
              <a:rPr lang="hu-HU" sz="2200" dirty="0"/>
              <a:t> </a:t>
            </a:r>
            <a:r>
              <a:rPr lang="hu-HU" sz="2200" dirty="0" err="1"/>
              <a:t>božských</a:t>
            </a:r>
            <a:r>
              <a:rPr lang="hu-HU" sz="2200" dirty="0"/>
              <a:t> a </a:t>
            </a:r>
            <a:r>
              <a:rPr lang="hu-HU" sz="2200" dirty="0" err="1"/>
              <a:t>ľudských</a:t>
            </a:r>
            <a:r>
              <a:rPr lang="hu-HU" sz="2200" dirty="0"/>
              <a:t> </a:t>
            </a:r>
            <a:r>
              <a:rPr lang="hu-HU" sz="2200" dirty="0" err="1"/>
              <a:t>činov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>
                <a:effectLst/>
              </a:rPr>
              <a:t>Rodina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1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b="1" dirty="0"/>
              <a:t>3.2.3. </a:t>
            </a:r>
            <a:r>
              <a:rPr lang="hu-HU" b="1" dirty="0" err="1"/>
              <a:t>Slovo</a:t>
            </a:r>
            <a:r>
              <a:rPr lang="hu-HU" b="1" dirty="0"/>
              <a:t> </a:t>
            </a:r>
            <a:r>
              <a:rPr lang="hu-HU" b="1" dirty="0" err="1"/>
              <a:t>ako</a:t>
            </a:r>
            <a:r>
              <a:rPr lang="hu-HU" b="1" dirty="0"/>
              <a:t> </a:t>
            </a:r>
            <a:r>
              <a:rPr lang="hu-HU" b="1" dirty="0" err="1"/>
              <a:t>prostriedok</a:t>
            </a:r>
            <a:r>
              <a:rPr lang="hu-HU" b="1" dirty="0"/>
              <a:t> </a:t>
            </a:r>
            <a:r>
              <a:rPr lang="hu-HU" b="1" dirty="0" err="1" smtClean="0"/>
              <a:t>výchovy</a:t>
            </a:r>
            <a:endParaRPr lang="hu-HU" b="1" dirty="0" smtClean="0"/>
          </a:p>
          <a:p>
            <a:pPr marL="109728" indent="0">
              <a:buNone/>
            </a:pPr>
            <a:endParaRPr lang="en-US" b="1" dirty="0"/>
          </a:p>
          <a:p>
            <a:pPr lvl="0">
              <a:spcAft>
                <a:spcPts val="600"/>
              </a:spcAft>
            </a:pP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potrebné</a:t>
            </a:r>
            <a:r>
              <a:rPr lang="hu-HU" dirty="0"/>
              <a:t> </a:t>
            </a:r>
            <a:r>
              <a:rPr lang="hu-HU" dirty="0" err="1"/>
              <a:t>informovať</a:t>
            </a:r>
            <a:r>
              <a:rPr lang="hu-HU" dirty="0"/>
              <a:t> </a:t>
            </a:r>
            <a:r>
              <a:rPr lang="hu-HU" dirty="0" err="1"/>
              <a:t>dieťa</a:t>
            </a:r>
            <a:r>
              <a:rPr lang="hu-HU" dirty="0"/>
              <a:t> </a:t>
            </a:r>
            <a:r>
              <a:rPr lang="hu-HU" dirty="0" err="1"/>
              <a:t>pri</a:t>
            </a:r>
            <a:r>
              <a:rPr lang="hu-HU" dirty="0"/>
              <a:t> </a:t>
            </a:r>
            <a:r>
              <a:rPr lang="hu-HU" dirty="0" err="1"/>
              <a:t>rozhovore</a:t>
            </a:r>
            <a:r>
              <a:rPr lang="hu-HU" dirty="0"/>
              <a:t> s </a:t>
            </a:r>
            <a:r>
              <a:rPr lang="hu-HU" dirty="0" err="1"/>
              <a:t>ním</a:t>
            </a:r>
            <a:r>
              <a:rPr lang="hu-HU" dirty="0"/>
              <a:t>.</a:t>
            </a:r>
            <a:endParaRPr lang="en-US" dirty="0"/>
          </a:p>
          <a:p>
            <a:pPr lvl="0">
              <a:spcAft>
                <a:spcPts val="600"/>
              </a:spcAft>
            </a:pPr>
            <a:r>
              <a:rPr lang="hu-HU" dirty="0"/>
              <a:t>v </a:t>
            </a:r>
            <a:r>
              <a:rPr lang="hu-HU" dirty="0" err="1"/>
              <a:t>konečnom</a:t>
            </a:r>
            <a:r>
              <a:rPr lang="hu-HU" dirty="0"/>
              <a:t> </a:t>
            </a:r>
            <a:r>
              <a:rPr lang="hu-HU" dirty="0" err="1"/>
              <a:t>dôsledku</a:t>
            </a:r>
            <a:r>
              <a:rPr lang="hu-HU" dirty="0"/>
              <a:t>, </a:t>
            </a:r>
            <a:r>
              <a:rPr lang="hu-HU" dirty="0" err="1"/>
              <a:t>zdravé</a:t>
            </a:r>
            <a:r>
              <a:rPr lang="hu-HU" dirty="0"/>
              <a:t> </a:t>
            </a:r>
            <a:r>
              <a:rPr lang="hu-HU" dirty="0" err="1"/>
              <a:t>informácie</a:t>
            </a:r>
            <a:r>
              <a:rPr lang="hu-HU" dirty="0"/>
              <a:t> </a:t>
            </a:r>
            <a:r>
              <a:rPr lang="hu-HU" dirty="0" err="1"/>
              <a:t>môžu</a:t>
            </a:r>
            <a:r>
              <a:rPr lang="hu-HU" dirty="0"/>
              <a:t> </a:t>
            </a:r>
            <a:r>
              <a:rPr lang="hu-HU" dirty="0" err="1"/>
              <a:t>pochádzať</a:t>
            </a:r>
            <a:r>
              <a:rPr lang="hu-HU" dirty="0"/>
              <a:t> len </a:t>
            </a:r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Boha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hu-HU" dirty="0" err="1"/>
              <a:t>kresťanská</a:t>
            </a:r>
            <a:r>
              <a:rPr lang="hu-HU" dirty="0"/>
              <a:t> </a:t>
            </a:r>
            <a:r>
              <a:rPr lang="hu-HU" dirty="0" err="1"/>
              <a:t>výchova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výnimočná</a:t>
            </a:r>
            <a:r>
              <a:rPr lang="hu-HU" dirty="0"/>
              <a:t> </a:t>
            </a:r>
            <a:r>
              <a:rPr lang="hu-HU" dirty="0" err="1"/>
              <a:t>tým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dieťa</a:t>
            </a:r>
            <a:r>
              <a:rPr lang="hu-HU" dirty="0"/>
              <a:t> </a:t>
            </a:r>
            <a:r>
              <a:rPr lang="hu-HU" dirty="0" err="1"/>
              <a:t>oboznamuje</a:t>
            </a:r>
            <a:r>
              <a:rPr lang="hu-HU" dirty="0"/>
              <a:t> s </a:t>
            </a:r>
            <a:r>
              <a:rPr lang="hu-HU" dirty="0" err="1"/>
              <a:t>evanjeliom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>
                <a:effectLst/>
              </a:rPr>
              <a:t>Rodina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38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hu-HU" b="1" dirty="0"/>
              <a:t>3.2.4. </a:t>
            </a:r>
            <a:r>
              <a:rPr lang="hu-HU" b="1" dirty="0" err="1"/>
              <a:t>Výchova</a:t>
            </a:r>
            <a:r>
              <a:rPr lang="hu-HU" b="1" dirty="0"/>
              <a:t> a </a:t>
            </a:r>
            <a:r>
              <a:rPr lang="hu-HU" b="1" dirty="0" err="1" smtClean="0"/>
              <a:t>autorita</a:t>
            </a:r>
            <a:endParaRPr lang="hu-HU" b="1" dirty="0" smtClean="0"/>
          </a:p>
          <a:p>
            <a:pPr marL="109728" indent="0">
              <a:buNone/>
            </a:pPr>
            <a:endParaRPr lang="en-US" b="1" dirty="0"/>
          </a:p>
          <a:p>
            <a:pPr lvl="0">
              <a:spcAft>
                <a:spcPts val="600"/>
              </a:spcAft>
            </a:pPr>
            <a:r>
              <a:rPr lang="hu-HU" dirty="0" err="1"/>
              <a:t>dieťa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musí</a:t>
            </a:r>
            <a:r>
              <a:rPr lang="hu-HU" dirty="0"/>
              <a:t> </a:t>
            </a:r>
            <a:r>
              <a:rPr lang="hu-HU" dirty="0" err="1"/>
              <a:t>naučiť</a:t>
            </a:r>
            <a:r>
              <a:rPr lang="hu-HU" dirty="0"/>
              <a:t> </a:t>
            </a:r>
            <a:r>
              <a:rPr lang="hu-HU" dirty="0" err="1"/>
              <a:t>prijímať</a:t>
            </a:r>
            <a:r>
              <a:rPr lang="hu-HU" dirty="0"/>
              <a:t> </a:t>
            </a:r>
            <a:r>
              <a:rPr lang="hu-HU" dirty="0" err="1"/>
              <a:t>autoritu</a:t>
            </a:r>
            <a:r>
              <a:rPr lang="hu-HU" dirty="0"/>
              <a:t> - </a:t>
            </a:r>
            <a:r>
              <a:rPr lang="hu-HU" dirty="0" err="1"/>
              <a:t>cieľom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uznať</a:t>
            </a:r>
            <a:r>
              <a:rPr lang="hu-HU" dirty="0"/>
              <a:t> </a:t>
            </a:r>
            <a:r>
              <a:rPr lang="hu-HU" dirty="0" err="1"/>
              <a:t>Božiu</a:t>
            </a:r>
            <a:r>
              <a:rPr lang="hu-HU" dirty="0"/>
              <a:t> </a:t>
            </a:r>
            <a:r>
              <a:rPr lang="hu-HU" dirty="0" err="1"/>
              <a:t>autoritu</a:t>
            </a:r>
            <a:endParaRPr lang="en-US" dirty="0"/>
          </a:p>
          <a:p>
            <a:pPr lvl="0">
              <a:spcAft>
                <a:spcPts val="600"/>
              </a:spcAft>
            </a:pPr>
            <a:r>
              <a:rPr lang="hu-HU" dirty="0" err="1"/>
              <a:t>autorita</a:t>
            </a:r>
            <a:r>
              <a:rPr lang="hu-HU" dirty="0"/>
              <a:t> </a:t>
            </a:r>
            <a:r>
              <a:rPr lang="hu-HU" dirty="0" err="1"/>
              <a:t>rodičov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chránená</a:t>
            </a:r>
            <a:r>
              <a:rPr lang="hu-HU" dirty="0"/>
              <a:t> </a:t>
            </a:r>
            <a:r>
              <a:rPr lang="hu-HU" dirty="0" err="1"/>
              <a:t>prikázaním</a:t>
            </a:r>
            <a:r>
              <a:rPr lang="hu-HU" dirty="0"/>
              <a:t> "</a:t>
            </a:r>
            <a:r>
              <a:rPr lang="hu-HU" dirty="0" err="1"/>
              <a:t>Cti</a:t>
            </a:r>
            <a:r>
              <a:rPr lang="hu-HU" dirty="0"/>
              <a:t> </a:t>
            </a:r>
            <a:r>
              <a:rPr lang="hu-HU" dirty="0" err="1"/>
              <a:t>otca</a:t>
            </a:r>
            <a:r>
              <a:rPr lang="hu-HU" dirty="0"/>
              <a:t> </a:t>
            </a:r>
            <a:r>
              <a:rPr lang="hu-HU" dirty="0" err="1"/>
              <a:t>svojho</a:t>
            </a:r>
            <a:r>
              <a:rPr lang="hu-HU" dirty="0"/>
              <a:t> i </a:t>
            </a:r>
            <a:r>
              <a:rPr lang="hu-HU" dirty="0" err="1"/>
              <a:t>matku</a:t>
            </a:r>
            <a:r>
              <a:rPr lang="hu-HU" dirty="0"/>
              <a:t> </a:t>
            </a:r>
            <a:r>
              <a:rPr lang="hu-HU" dirty="0" err="1"/>
              <a:t>svoju</a:t>
            </a:r>
            <a:r>
              <a:rPr lang="hu-HU" dirty="0" smtClean="0"/>
              <a:t>"</a:t>
            </a:r>
            <a:endParaRPr lang="en-US" dirty="0"/>
          </a:p>
          <a:p>
            <a:pPr lvl="0">
              <a:spcAft>
                <a:spcPts val="600"/>
              </a:spcAft>
            </a:pPr>
            <a:r>
              <a:rPr lang="hu-HU" dirty="0" err="1"/>
              <a:t>dieťa</a:t>
            </a:r>
            <a:r>
              <a:rPr lang="hu-HU" dirty="0"/>
              <a:t> </a:t>
            </a:r>
            <a:r>
              <a:rPr lang="hu-HU" dirty="0" err="1"/>
              <a:t>musí</a:t>
            </a:r>
            <a:r>
              <a:rPr lang="hu-HU" dirty="0"/>
              <a:t> </a:t>
            </a:r>
            <a:r>
              <a:rPr lang="hu-HU" dirty="0" err="1"/>
              <a:t>byť</a:t>
            </a:r>
            <a:r>
              <a:rPr lang="hu-HU" dirty="0"/>
              <a:t> </a:t>
            </a:r>
            <a:r>
              <a:rPr lang="hu-HU" dirty="0" err="1"/>
              <a:t>dieťaťom</a:t>
            </a:r>
            <a:endParaRPr lang="en-US" dirty="0"/>
          </a:p>
          <a:p>
            <a:pPr lvl="0">
              <a:spcAft>
                <a:spcPts val="600"/>
              </a:spcAft>
            </a:pPr>
            <a:r>
              <a:rPr lang="hu-HU" dirty="0" err="1"/>
              <a:t>prirodzenou</a:t>
            </a:r>
            <a:r>
              <a:rPr lang="hu-HU" dirty="0"/>
              <a:t> </a:t>
            </a:r>
            <a:r>
              <a:rPr lang="hu-HU" dirty="0" err="1"/>
              <a:t>hranicou</a:t>
            </a:r>
            <a:r>
              <a:rPr lang="hu-HU" dirty="0"/>
              <a:t> </a:t>
            </a:r>
            <a:r>
              <a:rPr lang="hu-HU" dirty="0" err="1"/>
              <a:t>autority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schopnosť</a:t>
            </a:r>
            <a:r>
              <a:rPr lang="hu-HU" dirty="0"/>
              <a:t> </a:t>
            </a:r>
            <a:r>
              <a:rPr lang="hu-HU" dirty="0" err="1"/>
              <a:t>dieťaťa</a:t>
            </a:r>
            <a:r>
              <a:rPr lang="hu-HU" dirty="0"/>
              <a:t> </a:t>
            </a:r>
            <a:r>
              <a:rPr lang="hu-HU" dirty="0" err="1"/>
              <a:t>splniť</a:t>
            </a:r>
            <a:r>
              <a:rPr lang="hu-HU" dirty="0"/>
              <a:t> </a:t>
            </a:r>
            <a:r>
              <a:rPr lang="hu-HU" dirty="0" err="1"/>
              <a:t>očakávania</a:t>
            </a:r>
            <a:r>
              <a:rPr lang="hu-HU" dirty="0"/>
              <a:t> </a:t>
            </a:r>
            <a:r>
              <a:rPr lang="hu-HU" dirty="0" err="1"/>
              <a:t>rodiča</a:t>
            </a:r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>
                <a:effectLst/>
              </a:rPr>
              <a:t>Rodina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26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la">
  <a:themeElements>
    <a:clrScheme name="Hal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Hal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Hal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</TotalTime>
  <Words>480</Words>
  <Application>Microsoft Office PowerPoint</Application>
  <PresentationFormat>Prezentácia na obrazovke (4:3)</PresentationFormat>
  <Paragraphs>102</Paragraphs>
  <Slides>15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16" baseType="lpstr">
      <vt:lpstr>Hala</vt:lpstr>
      <vt:lpstr>Rodina </vt:lpstr>
      <vt:lpstr>Rodina </vt:lpstr>
      <vt:lpstr>Rodina </vt:lpstr>
      <vt:lpstr>Rodina </vt:lpstr>
      <vt:lpstr>Rodina</vt:lpstr>
      <vt:lpstr>Rodina </vt:lpstr>
      <vt:lpstr>Rodina </vt:lpstr>
      <vt:lpstr>Rodina </vt:lpstr>
      <vt:lpstr>Rodina</vt:lpstr>
      <vt:lpstr>Rodina </vt:lpstr>
      <vt:lpstr>Rodina</vt:lpstr>
      <vt:lpstr>Rodina</vt:lpstr>
      <vt:lpstr>Rodina </vt:lpstr>
      <vt:lpstr>Rodina</vt:lpstr>
      <vt:lpstr>Rodina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család </dc:title>
  <dc:creator>user</dc:creator>
  <cp:lastModifiedBy>user</cp:lastModifiedBy>
  <cp:revision>4</cp:revision>
  <dcterms:created xsi:type="dcterms:W3CDTF">2023-12-16T10:11:08Z</dcterms:created>
  <dcterms:modified xsi:type="dcterms:W3CDTF">2024-01-03T13:24:47Z</dcterms:modified>
</cp:coreProperties>
</file>