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25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3. </a:t>
            </a:r>
            <a:r>
              <a:rPr lang="hu-HU" b="1" dirty="0" err="1"/>
              <a:t>Antikoncepcia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hu-HU" b="1" dirty="0"/>
              <a:t>3.1. História </a:t>
            </a:r>
            <a:r>
              <a:rPr lang="hu-HU" b="1" dirty="0" err="1"/>
              <a:t>antikoncepcie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hu-HU" dirty="0" err="1"/>
              <a:t>antikoncepcia</a:t>
            </a:r>
            <a:r>
              <a:rPr lang="hu-HU" dirty="0"/>
              <a:t> </a:t>
            </a:r>
            <a:r>
              <a:rPr lang="hu-HU" dirty="0" err="1"/>
              <a:t>existovala</a:t>
            </a:r>
            <a:r>
              <a:rPr lang="hu-HU" dirty="0"/>
              <a:t> </a:t>
            </a:r>
            <a:r>
              <a:rPr lang="hu-HU" dirty="0" err="1"/>
              <a:t>vždy</a:t>
            </a:r>
            <a:endParaRPr lang="en-US" dirty="0"/>
          </a:p>
          <a:p>
            <a:pPr lvl="0"/>
            <a:r>
              <a:rPr lang="hu-HU" dirty="0" err="1"/>
              <a:t>bylinky</a:t>
            </a:r>
            <a:r>
              <a:rPr lang="hu-HU" dirty="0"/>
              <a:t>, </a:t>
            </a:r>
            <a:r>
              <a:rPr lang="hu-HU" dirty="0" err="1"/>
              <a:t>citrusy</a:t>
            </a:r>
            <a:endParaRPr lang="en-US" dirty="0"/>
          </a:p>
          <a:p>
            <a:pPr lvl="0"/>
            <a:r>
              <a:rPr lang="hu-HU" dirty="0" err="1"/>
              <a:t>koitus</a:t>
            </a:r>
            <a:r>
              <a:rPr lang="hu-HU" dirty="0"/>
              <a:t> </a:t>
            </a:r>
            <a:r>
              <a:rPr lang="hu-HU" dirty="0" err="1"/>
              <a:t>interruptus</a:t>
            </a:r>
            <a:endParaRPr lang="en-US" dirty="0"/>
          </a:p>
          <a:p>
            <a:pPr lvl="0"/>
            <a:r>
              <a:rPr lang="hu-HU" dirty="0" err="1" smtClean="0"/>
              <a:t>kondómy</a:t>
            </a:r>
            <a:r>
              <a:rPr lang="hu-HU" dirty="0" smtClean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dostali</a:t>
            </a:r>
            <a:r>
              <a:rPr lang="hu-HU" dirty="0"/>
              <a:t> na </a:t>
            </a:r>
            <a:r>
              <a:rPr lang="hu-HU" dirty="0" err="1"/>
              <a:t>trh</a:t>
            </a:r>
            <a:r>
              <a:rPr lang="hu-HU" dirty="0"/>
              <a:t> </a:t>
            </a:r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roku</a:t>
            </a:r>
            <a:r>
              <a:rPr lang="hu-HU" dirty="0"/>
              <a:t> 1870</a:t>
            </a:r>
            <a:endParaRPr lang="en-US" dirty="0"/>
          </a:p>
          <a:p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roku</a:t>
            </a:r>
            <a:r>
              <a:rPr lang="hu-HU" dirty="0"/>
              <a:t> 1960 – </a:t>
            </a:r>
            <a:r>
              <a:rPr lang="hu-HU" dirty="0" err="1"/>
              <a:t>hormonálna</a:t>
            </a:r>
            <a:r>
              <a:rPr lang="hu-HU" dirty="0"/>
              <a:t> </a:t>
            </a:r>
            <a:r>
              <a:rPr lang="hu-HU" dirty="0" err="1"/>
              <a:t>antikoncepcia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120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hu-HU" b="1" dirty="0"/>
              <a:t>3.2. </a:t>
            </a:r>
            <a:r>
              <a:rPr lang="hu-HU" b="1" dirty="0" err="1"/>
              <a:t>Základné</a:t>
            </a:r>
            <a:r>
              <a:rPr lang="hu-HU" b="1" dirty="0"/>
              <a:t> </a:t>
            </a:r>
            <a:r>
              <a:rPr lang="sk-SK" b="1" dirty="0"/>
              <a:t>princípy</a:t>
            </a:r>
            <a:endParaRPr lang="en-US" b="1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/>
            <a:r>
              <a:rPr lang="hu-HU" i="1" dirty="0" err="1"/>
              <a:t>Humanae</a:t>
            </a:r>
            <a:r>
              <a:rPr lang="hu-HU" i="1" dirty="0"/>
              <a:t> vitae (1968): </a:t>
            </a:r>
            <a:r>
              <a:rPr lang="hu-HU" dirty="0" err="1"/>
              <a:t>všetky</a:t>
            </a:r>
            <a:r>
              <a:rPr lang="hu-HU" dirty="0"/>
              <a:t> </a:t>
            </a:r>
            <a:r>
              <a:rPr lang="hu-HU" dirty="0" err="1"/>
              <a:t>manželské</a:t>
            </a:r>
            <a:r>
              <a:rPr lang="hu-HU" dirty="0"/>
              <a:t> </a:t>
            </a:r>
            <a:r>
              <a:rPr lang="hu-HU" dirty="0" err="1"/>
              <a:t>úkony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mali </a:t>
            </a:r>
            <a:r>
              <a:rPr lang="hu-HU" dirty="0" err="1"/>
              <a:t>smerovať</a:t>
            </a:r>
            <a:r>
              <a:rPr lang="hu-HU" dirty="0"/>
              <a:t> k </a:t>
            </a:r>
            <a:r>
              <a:rPr lang="hu-HU" dirty="0" err="1"/>
              <a:t>počatiu</a:t>
            </a:r>
            <a:r>
              <a:rPr lang="hu-HU" dirty="0"/>
              <a:t> </a:t>
            </a:r>
            <a:r>
              <a:rPr lang="hu-HU" dirty="0" err="1"/>
              <a:t>ľudského</a:t>
            </a:r>
            <a:r>
              <a:rPr lang="hu-HU" dirty="0"/>
              <a:t> </a:t>
            </a:r>
            <a:r>
              <a:rPr lang="hu-HU" dirty="0" err="1"/>
              <a:t>života</a:t>
            </a:r>
            <a:r>
              <a:rPr lang="hu-HU" dirty="0"/>
              <a:t> - </a:t>
            </a:r>
            <a:r>
              <a:rPr lang="hu-HU" dirty="0" err="1"/>
              <a:t>odsudzuje</a:t>
            </a:r>
            <a:r>
              <a:rPr lang="hu-HU" dirty="0"/>
              <a:t> aj </a:t>
            </a:r>
            <a:r>
              <a:rPr lang="hu-HU" dirty="0" err="1"/>
              <a:t>všetky</a:t>
            </a:r>
            <a:r>
              <a:rPr lang="hu-HU" dirty="0"/>
              <a:t> </a:t>
            </a:r>
            <a:r>
              <a:rPr lang="hu-HU" dirty="0" err="1"/>
              <a:t>formy</a:t>
            </a:r>
            <a:r>
              <a:rPr lang="hu-HU" dirty="0"/>
              <a:t> </a:t>
            </a:r>
            <a:r>
              <a:rPr lang="hu-HU" dirty="0" err="1"/>
              <a:t>umelého</a:t>
            </a:r>
            <a:r>
              <a:rPr lang="hu-HU" dirty="0"/>
              <a:t> </a:t>
            </a:r>
            <a:r>
              <a:rPr lang="hu-HU" dirty="0" err="1"/>
              <a:t>oplodnenia</a:t>
            </a:r>
            <a:endParaRPr lang="en-US" dirty="0"/>
          </a:p>
          <a:p>
            <a:pPr lvl="0"/>
            <a:r>
              <a:rPr lang="hu-HU" dirty="0" err="1"/>
              <a:t>schopnosť</a:t>
            </a:r>
            <a:r>
              <a:rPr lang="hu-HU" dirty="0"/>
              <a:t> </a:t>
            </a:r>
            <a:r>
              <a:rPr lang="hu-HU" dirty="0" err="1"/>
              <a:t>zneužívať</a:t>
            </a:r>
            <a:r>
              <a:rPr lang="hu-HU" dirty="0"/>
              <a:t> </a:t>
            </a:r>
            <a:r>
              <a:rPr lang="hu-HU" dirty="0" err="1"/>
              <a:t>prirodzenú</a:t>
            </a:r>
            <a:r>
              <a:rPr lang="hu-HU" dirty="0"/>
              <a:t> </a:t>
            </a:r>
            <a:r>
              <a:rPr lang="hu-HU" dirty="0" err="1"/>
              <a:t>kontrolu</a:t>
            </a:r>
            <a:r>
              <a:rPr lang="hu-HU" dirty="0"/>
              <a:t> </a:t>
            </a:r>
            <a:r>
              <a:rPr lang="hu-HU" dirty="0" err="1"/>
              <a:t>pôrodnosti</a:t>
            </a:r>
            <a:r>
              <a:rPr lang="hu-HU" dirty="0"/>
              <a:t> </a:t>
            </a:r>
            <a:r>
              <a:rPr lang="hu-HU" dirty="0" err="1"/>
              <a:t>bez</a:t>
            </a:r>
            <a:r>
              <a:rPr lang="hu-HU" dirty="0"/>
              <a:t> </a:t>
            </a:r>
            <a:r>
              <a:rPr lang="hu-HU" dirty="0" err="1"/>
              <a:t>toho</a:t>
            </a:r>
            <a:r>
              <a:rPr lang="hu-HU" dirty="0"/>
              <a:t>, </a:t>
            </a:r>
            <a:r>
              <a:rPr lang="hu-HU" dirty="0" err="1"/>
              <a:t>aby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vôbec</a:t>
            </a:r>
            <a:r>
              <a:rPr lang="hu-HU" dirty="0"/>
              <a:t> </a:t>
            </a:r>
            <a:r>
              <a:rPr lang="hu-HU" dirty="0" err="1"/>
              <a:t>narodilo</a:t>
            </a:r>
            <a:r>
              <a:rPr lang="hu-HU" dirty="0"/>
              <a:t> </a:t>
            </a:r>
            <a:r>
              <a:rPr lang="hu-HU" dirty="0" err="1"/>
              <a:t>potomstvo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ľudská</a:t>
            </a:r>
            <a:r>
              <a:rPr lang="hu-HU" dirty="0"/>
              <a:t> </a:t>
            </a:r>
            <a:r>
              <a:rPr lang="hu-HU" dirty="0" err="1"/>
              <a:t>racionalita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taká</a:t>
            </a:r>
            <a:r>
              <a:rPr lang="hu-HU" dirty="0"/>
              <a:t> </a:t>
            </a:r>
            <a:r>
              <a:rPr lang="hu-HU" dirty="0" err="1"/>
              <a:t>silná</a:t>
            </a:r>
            <a:r>
              <a:rPr lang="hu-HU" dirty="0"/>
              <a:t>, </a:t>
            </a:r>
            <a:r>
              <a:rPr lang="hu-HU" dirty="0" err="1"/>
              <a:t>aby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sexuálny</a:t>
            </a:r>
            <a:r>
              <a:rPr lang="hu-HU" dirty="0"/>
              <a:t> pud, </a:t>
            </a:r>
            <a:r>
              <a:rPr lang="hu-HU" dirty="0" err="1"/>
              <a:t>najmä</a:t>
            </a:r>
            <a:r>
              <a:rPr lang="hu-HU" dirty="0"/>
              <a:t> v </a:t>
            </a:r>
            <a:r>
              <a:rPr lang="hu-HU" dirty="0" err="1"/>
              <a:t>manželstve</a:t>
            </a:r>
            <a:r>
              <a:rPr lang="hu-HU" dirty="0"/>
              <a:t>, dal "</a:t>
            </a:r>
            <a:r>
              <a:rPr lang="hu-HU" dirty="0" err="1"/>
              <a:t>vypnúť</a:t>
            </a:r>
            <a:r>
              <a:rPr lang="hu-HU" dirty="0"/>
              <a:t>".</a:t>
            </a:r>
            <a:endParaRPr lang="en-US" dirty="0"/>
          </a:p>
          <a:p>
            <a:pPr lvl="0"/>
            <a:r>
              <a:rPr lang="hu-HU" dirty="0"/>
              <a:t>aj </a:t>
            </a:r>
            <a:r>
              <a:rPr lang="hu-HU" dirty="0" err="1"/>
              <a:t>protestantské</a:t>
            </a:r>
            <a:r>
              <a:rPr lang="hu-HU" dirty="0"/>
              <a:t> </a:t>
            </a:r>
            <a:r>
              <a:rPr lang="hu-HU" dirty="0" err="1"/>
              <a:t>cirkvi</a:t>
            </a:r>
            <a:r>
              <a:rPr lang="hu-HU" dirty="0"/>
              <a:t> </a:t>
            </a:r>
            <a:r>
              <a:rPr lang="hu-HU" dirty="0" err="1"/>
              <a:t>považovali</a:t>
            </a:r>
            <a:r>
              <a:rPr lang="hu-HU" dirty="0"/>
              <a:t> </a:t>
            </a:r>
            <a:r>
              <a:rPr lang="hu-HU" dirty="0" err="1"/>
              <a:t>antikoncepciu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zásah</a:t>
            </a:r>
            <a:r>
              <a:rPr lang="hu-HU" dirty="0"/>
              <a:t> </a:t>
            </a:r>
            <a:r>
              <a:rPr lang="hu-HU" dirty="0" err="1"/>
              <a:t>do</a:t>
            </a:r>
            <a:r>
              <a:rPr lang="hu-HU" dirty="0"/>
              <a:t> </a:t>
            </a:r>
            <a:r>
              <a:rPr lang="hu-HU" dirty="0" err="1"/>
              <a:t>Božej</a:t>
            </a:r>
            <a:r>
              <a:rPr lang="hu-HU" dirty="0"/>
              <a:t> </a:t>
            </a:r>
            <a:r>
              <a:rPr lang="hu-HU" dirty="0" err="1"/>
              <a:t>stvoriteľskej</a:t>
            </a:r>
            <a:r>
              <a:rPr lang="hu-HU" dirty="0"/>
              <a:t> </a:t>
            </a:r>
            <a:r>
              <a:rPr lang="hu-HU" dirty="0" err="1"/>
              <a:t>vôle</a:t>
            </a:r>
            <a:endParaRPr lang="en-US" dirty="0"/>
          </a:p>
          <a:p>
            <a:pPr lvl="0"/>
            <a:r>
              <a:rPr lang="hu-HU" dirty="0" err="1"/>
              <a:t>konzervatívni</a:t>
            </a:r>
            <a:r>
              <a:rPr lang="hu-HU" dirty="0"/>
              <a:t> </a:t>
            </a:r>
            <a:r>
              <a:rPr lang="hu-HU" dirty="0" err="1"/>
              <a:t>evanjelickí</a:t>
            </a:r>
            <a:r>
              <a:rPr lang="hu-HU" dirty="0"/>
              <a:t> </a:t>
            </a:r>
            <a:r>
              <a:rPr lang="hu-HU" dirty="0" err="1"/>
              <a:t>kresťania</a:t>
            </a:r>
            <a:r>
              <a:rPr lang="hu-HU" dirty="0"/>
              <a:t> </a:t>
            </a:r>
            <a:r>
              <a:rPr lang="hu-HU" dirty="0" err="1"/>
              <a:t>robia</a:t>
            </a:r>
            <a:r>
              <a:rPr lang="hu-HU" dirty="0"/>
              <a:t> z </a:t>
            </a:r>
            <a:r>
              <a:rPr lang="hu-HU" dirty="0" err="1"/>
              <a:t>antikoncepcie</a:t>
            </a:r>
            <a:r>
              <a:rPr lang="hu-HU" dirty="0"/>
              <a:t> </a:t>
            </a:r>
            <a:r>
              <a:rPr lang="hu-HU" dirty="0" err="1"/>
              <a:t>tabuizovanú</a:t>
            </a:r>
            <a:r>
              <a:rPr lang="hu-HU" dirty="0"/>
              <a:t> </a:t>
            </a:r>
            <a:r>
              <a:rPr lang="hu-HU" dirty="0" err="1"/>
              <a:t>tému</a:t>
            </a:r>
            <a:endParaRPr lang="en-US" dirty="0"/>
          </a:p>
          <a:p>
            <a:r>
              <a:rPr lang="hu-HU" dirty="0"/>
              <a:t>v </a:t>
            </a:r>
            <a:r>
              <a:rPr lang="hu-HU" dirty="0" err="1"/>
              <a:t>manželstve</a:t>
            </a:r>
            <a:r>
              <a:rPr lang="hu-HU" dirty="0"/>
              <a:t> </a:t>
            </a:r>
            <a:r>
              <a:rPr lang="hu-HU" dirty="0" err="1"/>
              <a:t>si</a:t>
            </a:r>
            <a:r>
              <a:rPr lang="hu-HU" dirty="0"/>
              <a:t> </a:t>
            </a:r>
            <a:r>
              <a:rPr lang="hu-HU" dirty="0" err="1"/>
              <a:t>prokreačná</a:t>
            </a:r>
            <a:r>
              <a:rPr lang="hu-HU" dirty="0"/>
              <a:t> a </a:t>
            </a:r>
            <a:r>
              <a:rPr lang="hu-HU" dirty="0" err="1"/>
              <a:t>imanentná</a:t>
            </a:r>
            <a:r>
              <a:rPr lang="hu-HU" dirty="0"/>
              <a:t> </a:t>
            </a:r>
            <a:r>
              <a:rPr lang="hu-HU" dirty="0" err="1"/>
              <a:t>úloha</a:t>
            </a:r>
            <a:r>
              <a:rPr lang="hu-HU" dirty="0"/>
              <a:t> </a:t>
            </a:r>
            <a:r>
              <a:rPr lang="hu-HU" dirty="0" err="1"/>
              <a:t>sexu</a:t>
            </a:r>
            <a:r>
              <a:rPr lang="hu-HU" dirty="0"/>
              <a:t> </a:t>
            </a:r>
            <a:r>
              <a:rPr lang="hu-HU" dirty="0" err="1"/>
              <a:t>môžu</a:t>
            </a:r>
            <a:r>
              <a:rPr lang="hu-HU" dirty="0"/>
              <a:t> </a:t>
            </a:r>
            <a:r>
              <a:rPr lang="hu-HU" dirty="0" err="1"/>
              <a:t>niekedy</a:t>
            </a:r>
            <a:r>
              <a:rPr lang="hu-HU" dirty="0"/>
              <a:t> </a:t>
            </a:r>
            <a:r>
              <a:rPr lang="hu-HU" dirty="0" err="1"/>
              <a:t>navzájom</a:t>
            </a:r>
            <a:r>
              <a:rPr lang="hu-HU" dirty="0"/>
              <a:t> </a:t>
            </a:r>
            <a:r>
              <a:rPr lang="hu-HU" dirty="0" err="1"/>
              <a:t>konkurovať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911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b="1" dirty="0"/>
              <a:t>3.3. </a:t>
            </a:r>
            <a:r>
              <a:rPr lang="sk-SK" b="1" dirty="0"/>
              <a:t>Prirodzené počatie</a:t>
            </a:r>
            <a:endParaRPr lang="en-US" b="1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/>
            <a:r>
              <a:rPr lang="hu-HU" dirty="0" err="1"/>
              <a:t>najprirodzenejším</a:t>
            </a:r>
            <a:r>
              <a:rPr lang="hu-HU" dirty="0"/>
              <a:t> </a:t>
            </a:r>
            <a:r>
              <a:rPr lang="hu-HU" dirty="0" err="1"/>
              <a:t>spôsobom</a:t>
            </a:r>
            <a:r>
              <a:rPr lang="hu-HU" dirty="0"/>
              <a:t> </a:t>
            </a:r>
            <a:r>
              <a:rPr lang="hu-HU" dirty="0" err="1"/>
              <a:t>kontroly</a:t>
            </a:r>
            <a:r>
              <a:rPr lang="hu-HU" dirty="0"/>
              <a:t> </a:t>
            </a:r>
            <a:r>
              <a:rPr lang="hu-HU" dirty="0" err="1"/>
              <a:t>počatia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sledovanie</a:t>
            </a:r>
            <a:r>
              <a:rPr lang="hu-HU" dirty="0"/>
              <a:t> </a:t>
            </a:r>
            <a:r>
              <a:rPr lang="hu-HU" dirty="0" err="1"/>
              <a:t>ženského</a:t>
            </a:r>
            <a:r>
              <a:rPr lang="hu-HU" dirty="0"/>
              <a:t> </a:t>
            </a:r>
            <a:r>
              <a:rPr lang="hu-HU" dirty="0" err="1"/>
              <a:t>cyklu</a:t>
            </a:r>
            <a:endParaRPr lang="en-US" dirty="0"/>
          </a:p>
          <a:p>
            <a:pPr lvl="0"/>
            <a:r>
              <a:rPr lang="hu-HU" dirty="0" err="1"/>
              <a:t>Trobisch</a:t>
            </a:r>
            <a:r>
              <a:rPr lang="hu-HU" dirty="0"/>
              <a:t> a </a:t>
            </a:r>
            <a:r>
              <a:rPr lang="hu-HU" dirty="0" err="1"/>
              <a:t>Rötzer</a:t>
            </a:r>
            <a:r>
              <a:rPr lang="hu-HU" dirty="0"/>
              <a:t> </a:t>
            </a:r>
            <a:r>
              <a:rPr lang="hu-HU" dirty="0" err="1"/>
              <a:t>doplnili</a:t>
            </a:r>
            <a:r>
              <a:rPr lang="hu-HU" dirty="0"/>
              <a:t> </a:t>
            </a:r>
            <a:r>
              <a:rPr lang="hu-HU" dirty="0" err="1"/>
              <a:t>túto</a:t>
            </a:r>
            <a:r>
              <a:rPr lang="hu-HU" dirty="0"/>
              <a:t> </a:t>
            </a:r>
            <a:r>
              <a:rPr lang="hu-HU" dirty="0" err="1"/>
              <a:t>metódu</a:t>
            </a:r>
            <a:r>
              <a:rPr lang="hu-HU" dirty="0"/>
              <a:t> </a:t>
            </a:r>
            <a:r>
              <a:rPr lang="hu-HU" dirty="0" err="1"/>
              <a:t>sledovaním</a:t>
            </a:r>
            <a:r>
              <a:rPr lang="hu-HU" dirty="0"/>
              <a:t> </a:t>
            </a:r>
            <a:r>
              <a:rPr lang="hu-HU" dirty="0" err="1"/>
              <a:t>príznakov</a:t>
            </a:r>
            <a:r>
              <a:rPr lang="hu-HU" dirty="0"/>
              <a:t> </a:t>
            </a:r>
            <a:r>
              <a:rPr lang="hu-HU" dirty="0" err="1"/>
              <a:t>ženského</a:t>
            </a:r>
            <a:r>
              <a:rPr lang="hu-HU" dirty="0"/>
              <a:t> </a:t>
            </a:r>
            <a:r>
              <a:rPr lang="hu-HU" dirty="0" err="1"/>
              <a:t>cyklu</a:t>
            </a:r>
            <a:endParaRPr lang="en-US" dirty="0"/>
          </a:p>
          <a:p>
            <a:pPr lvl="0"/>
            <a:r>
              <a:rPr lang="hu-HU" dirty="0" err="1"/>
              <a:t>eticky</a:t>
            </a:r>
            <a:r>
              <a:rPr lang="hu-HU" dirty="0"/>
              <a:t> </a:t>
            </a:r>
            <a:r>
              <a:rPr lang="hu-HU" dirty="0" err="1"/>
              <a:t>prijateľné</a:t>
            </a:r>
            <a:r>
              <a:rPr lang="hu-HU" dirty="0"/>
              <a:t>, </a:t>
            </a:r>
            <a:r>
              <a:rPr lang="hu-HU" dirty="0" err="1"/>
              <a:t>kým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zneužité</a:t>
            </a:r>
            <a:r>
              <a:rPr lang="hu-HU" dirty="0"/>
              <a:t> </a:t>
            </a:r>
            <a:r>
              <a:rPr lang="hu-HU" dirty="0" err="1"/>
              <a:t>tak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pár </a:t>
            </a:r>
            <a:r>
              <a:rPr lang="hu-HU" dirty="0" err="1"/>
              <a:t>vôbec</a:t>
            </a:r>
            <a:r>
              <a:rPr lang="hu-HU" dirty="0"/>
              <a:t> </a:t>
            </a:r>
            <a:r>
              <a:rPr lang="hu-HU" dirty="0" err="1"/>
              <a:t>nemá</a:t>
            </a:r>
            <a:r>
              <a:rPr lang="hu-HU" dirty="0"/>
              <a:t> </a:t>
            </a:r>
            <a:r>
              <a:rPr lang="hu-HU" dirty="0" err="1"/>
              <a:t>dieťa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najprirodzenejším</a:t>
            </a:r>
            <a:r>
              <a:rPr lang="hu-HU" dirty="0"/>
              <a:t> </a:t>
            </a:r>
            <a:r>
              <a:rPr lang="hu-HU" dirty="0" err="1"/>
              <a:t>prejavom</a:t>
            </a:r>
            <a:r>
              <a:rPr lang="hu-HU" dirty="0"/>
              <a:t> </a:t>
            </a:r>
            <a:r>
              <a:rPr lang="hu-HU" dirty="0" err="1"/>
              <a:t>manželského</a:t>
            </a:r>
            <a:r>
              <a:rPr lang="hu-HU" dirty="0"/>
              <a:t> </a:t>
            </a:r>
            <a:r>
              <a:rPr lang="hu-HU" dirty="0" err="1"/>
              <a:t>zväzku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partneri </a:t>
            </a:r>
            <a:r>
              <a:rPr lang="hu-HU" dirty="0" err="1"/>
              <a:t>majú</a:t>
            </a:r>
            <a:r>
              <a:rPr lang="hu-HU" dirty="0"/>
              <a:t> </a:t>
            </a:r>
            <a:r>
              <a:rPr lang="hu-HU" dirty="0" err="1"/>
              <a:t>pohlavný</a:t>
            </a:r>
            <a:r>
              <a:rPr lang="hu-HU" dirty="0"/>
              <a:t> </a:t>
            </a:r>
            <a:r>
              <a:rPr lang="hu-HU" dirty="0" err="1"/>
              <a:t>styk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z </a:t>
            </a:r>
            <a:r>
              <a:rPr lang="hu-HU" dirty="0" err="1"/>
              <a:t>jedného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viacerých</a:t>
            </a:r>
            <a:r>
              <a:rPr lang="hu-HU" dirty="0"/>
              <a:t> </a:t>
            </a:r>
            <a:r>
              <a:rPr lang="hu-HU" dirty="0" err="1"/>
              <a:t>dôvodov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možné</a:t>
            </a:r>
            <a:r>
              <a:rPr lang="hu-HU" dirty="0"/>
              <a:t> </a:t>
            </a:r>
            <a:r>
              <a:rPr lang="hu-HU" dirty="0" err="1"/>
              <a:t>mať</a:t>
            </a:r>
            <a:r>
              <a:rPr lang="hu-HU" dirty="0"/>
              <a:t> </a:t>
            </a:r>
            <a:r>
              <a:rPr lang="hu-HU" dirty="0" err="1"/>
              <a:t>viac</a:t>
            </a:r>
            <a:r>
              <a:rPr lang="hu-HU" dirty="0"/>
              <a:t> </a:t>
            </a:r>
            <a:r>
              <a:rPr lang="hu-HU" dirty="0" err="1"/>
              <a:t>detí</a:t>
            </a:r>
            <a:endParaRPr lang="en-US" dirty="0"/>
          </a:p>
          <a:p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ak</a:t>
            </a:r>
            <a:r>
              <a:rPr lang="hu-HU" dirty="0"/>
              <a:t> </a:t>
            </a:r>
            <a:r>
              <a:rPr lang="hu-HU" dirty="0" err="1"/>
              <a:t>zaťažíme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požiadavkami</a:t>
            </a:r>
            <a:r>
              <a:rPr lang="hu-HU" dirty="0"/>
              <a:t> na </a:t>
            </a:r>
            <a:r>
              <a:rPr lang="hu-HU" dirty="0" err="1"/>
              <a:t>abstinenciu</a:t>
            </a:r>
            <a:r>
              <a:rPr lang="hu-HU" dirty="0"/>
              <a:t>, </a:t>
            </a:r>
            <a:r>
              <a:rPr lang="hu-HU" dirty="0" err="1"/>
              <a:t>môžeme</a:t>
            </a:r>
            <a:r>
              <a:rPr lang="hu-HU" dirty="0"/>
              <a:t> </a:t>
            </a:r>
            <a:r>
              <a:rPr lang="hu-HU" dirty="0" err="1"/>
              <a:t>radšej</a:t>
            </a:r>
            <a:r>
              <a:rPr lang="hu-HU" dirty="0"/>
              <a:t> </a:t>
            </a:r>
            <a:r>
              <a:rPr lang="hu-HU" dirty="0" err="1"/>
              <a:t>prijať</a:t>
            </a:r>
            <a:r>
              <a:rPr lang="hu-HU" dirty="0"/>
              <a:t> </a:t>
            </a:r>
            <a:r>
              <a:rPr lang="hu-HU" dirty="0" err="1"/>
              <a:t>umelú</a:t>
            </a:r>
            <a:r>
              <a:rPr lang="hu-HU" dirty="0"/>
              <a:t> </a:t>
            </a:r>
            <a:r>
              <a:rPr lang="hu-HU" dirty="0" err="1"/>
              <a:t>antikoncepciu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646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699247" y="2060848"/>
            <a:ext cx="7745505" cy="446449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hu-HU" b="1" dirty="0"/>
              <a:t>3.4. </a:t>
            </a:r>
            <a:r>
              <a:rPr lang="hu-HU" b="1" dirty="0" err="1"/>
              <a:t>Umelé</a:t>
            </a:r>
            <a:r>
              <a:rPr lang="hu-HU" b="1" dirty="0"/>
              <a:t> </a:t>
            </a:r>
            <a:r>
              <a:rPr lang="hu-HU" b="1" dirty="0" err="1"/>
              <a:t>metódy</a:t>
            </a:r>
            <a:r>
              <a:rPr lang="hu-HU" b="1" dirty="0"/>
              <a:t> </a:t>
            </a:r>
            <a:r>
              <a:rPr lang="hu-HU" b="1" dirty="0" err="1"/>
              <a:t>antikoncepcie</a:t>
            </a:r>
            <a:endParaRPr lang="en-US" b="1" dirty="0"/>
          </a:p>
          <a:p>
            <a:pPr lvl="0"/>
            <a:r>
              <a:rPr lang="hu-HU" dirty="0"/>
              <a:t>perorálna </a:t>
            </a:r>
            <a:r>
              <a:rPr lang="hu-HU" dirty="0" err="1"/>
              <a:t>antikoncepcia</a:t>
            </a:r>
            <a:r>
              <a:rPr lang="hu-HU" dirty="0"/>
              <a:t> (</a:t>
            </a:r>
            <a:r>
              <a:rPr lang="hu-HU" dirty="0" err="1"/>
              <a:t>tabletky</a:t>
            </a:r>
            <a:r>
              <a:rPr lang="hu-HU" dirty="0"/>
              <a:t>)</a:t>
            </a:r>
            <a:endParaRPr lang="en-US" dirty="0"/>
          </a:p>
          <a:p>
            <a:pPr lvl="0"/>
            <a:r>
              <a:rPr lang="hu-HU" dirty="0" err="1"/>
              <a:t>hormonálna</a:t>
            </a:r>
            <a:r>
              <a:rPr lang="hu-HU" dirty="0"/>
              <a:t> </a:t>
            </a:r>
            <a:r>
              <a:rPr lang="hu-HU" dirty="0" err="1"/>
              <a:t>antikoncepcia</a:t>
            </a:r>
            <a:r>
              <a:rPr lang="hu-HU" dirty="0"/>
              <a:t> </a:t>
            </a:r>
            <a:endParaRPr lang="en-US" dirty="0"/>
          </a:p>
          <a:p>
            <a:pPr lvl="2"/>
            <a:r>
              <a:rPr lang="hu-HU" dirty="0" err="1"/>
              <a:t>trojmesačná</a:t>
            </a:r>
            <a:r>
              <a:rPr lang="hu-HU" dirty="0"/>
              <a:t> </a:t>
            </a:r>
            <a:r>
              <a:rPr lang="hu-HU" dirty="0" err="1"/>
              <a:t>injekcia</a:t>
            </a:r>
            <a:endParaRPr lang="en-US" dirty="0"/>
          </a:p>
          <a:p>
            <a:pPr lvl="2"/>
            <a:r>
              <a:rPr lang="hu-HU" dirty="0" err="1"/>
              <a:t>hormonálne</a:t>
            </a:r>
            <a:r>
              <a:rPr lang="hu-HU" dirty="0"/>
              <a:t> </a:t>
            </a:r>
            <a:r>
              <a:rPr lang="hu-HU" dirty="0" err="1"/>
              <a:t>tyčinky</a:t>
            </a:r>
            <a:endParaRPr lang="en-US" dirty="0"/>
          </a:p>
          <a:p>
            <a:pPr lvl="2"/>
            <a:r>
              <a:rPr lang="hu-HU" dirty="0" err="1"/>
              <a:t>jednomesačná</a:t>
            </a:r>
            <a:r>
              <a:rPr lang="hu-HU" dirty="0"/>
              <a:t> </a:t>
            </a:r>
            <a:r>
              <a:rPr lang="hu-HU" dirty="0" err="1"/>
              <a:t>injekcia</a:t>
            </a:r>
            <a:endParaRPr lang="en-US" dirty="0"/>
          </a:p>
          <a:p>
            <a:pPr lvl="2"/>
            <a:r>
              <a:rPr lang="hu-HU" dirty="0" err="1"/>
              <a:t>hormonálne</a:t>
            </a:r>
            <a:r>
              <a:rPr lang="hu-HU" dirty="0"/>
              <a:t> </a:t>
            </a:r>
            <a:r>
              <a:rPr lang="hu-HU" dirty="0" err="1"/>
              <a:t>náplasti</a:t>
            </a:r>
            <a:endParaRPr lang="en-US" dirty="0"/>
          </a:p>
          <a:p>
            <a:pPr lvl="2"/>
            <a:r>
              <a:rPr lang="hu-HU" dirty="0" err="1"/>
              <a:t>krúžky</a:t>
            </a:r>
            <a:r>
              <a:rPr lang="hu-HU" dirty="0"/>
              <a:t> na </a:t>
            </a:r>
            <a:r>
              <a:rPr lang="hu-HU" dirty="0" err="1"/>
              <a:t>rukávy</a:t>
            </a:r>
            <a:endParaRPr lang="en-US" dirty="0"/>
          </a:p>
          <a:p>
            <a:pPr lvl="0"/>
            <a:r>
              <a:rPr lang="hu-HU" dirty="0" err="1"/>
              <a:t>Vnútromaternicové</a:t>
            </a:r>
            <a:r>
              <a:rPr lang="hu-HU" dirty="0"/>
              <a:t> </a:t>
            </a:r>
            <a:r>
              <a:rPr lang="hu-HU" dirty="0" err="1"/>
              <a:t>teliesko</a:t>
            </a:r>
            <a:r>
              <a:rPr lang="hu-HU" dirty="0"/>
              <a:t> (IUD)</a:t>
            </a:r>
            <a:endParaRPr lang="en-US" dirty="0"/>
          </a:p>
          <a:p>
            <a:pPr lvl="0"/>
            <a:r>
              <a:rPr lang="hu-HU" dirty="0"/>
              <a:t>Diafragma (</a:t>
            </a:r>
            <a:r>
              <a:rPr lang="hu-HU" dirty="0" err="1"/>
              <a:t>ochranný</a:t>
            </a:r>
            <a:r>
              <a:rPr lang="hu-HU" dirty="0"/>
              <a:t> </a:t>
            </a:r>
            <a:r>
              <a:rPr lang="hu-HU" dirty="0" err="1"/>
              <a:t>klobúčik</a:t>
            </a:r>
            <a:r>
              <a:rPr lang="hu-HU" dirty="0"/>
              <a:t> </a:t>
            </a:r>
            <a:r>
              <a:rPr lang="hu-HU" dirty="0" err="1"/>
              <a:t>vkladaný</a:t>
            </a:r>
            <a:r>
              <a:rPr lang="hu-HU" dirty="0"/>
              <a:t> </a:t>
            </a:r>
            <a:r>
              <a:rPr lang="hu-HU" dirty="0" err="1"/>
              <a:t>do</a:t>
            </a:r>
            <a:r>
              <a:rPr lang="hu-HU" dirty="0"/>
              <a:t> </a:t>
            </a:r>
            <a:r>
              <a:rPr lang="hu-HU" dirty="0" err="1"/>
              <a:t>pošvy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mechanická</a:t>
            </a:r>
            <a:r>
              <a:rPr lang="hu-HU" dirty="0"/>
              <a:t> </a:t>
            </a:r>
            <a:r>
              <a:rPr lang="hu-HU" dirty="0" err="1"/>
              <a:t>antikoncepcia</a:t>
            </a:r>
            <a:r>
              <a:rPr lang="hu-HU" dirty="0"/>
              <a:t>)</a:t>
            </a:r>
            <a:endParaRPr lang="en-US" dirty="0"/>
          </a:p>
          <a:p>
            <a:pPr lvl="0"/>
            <a:r>
              <a:rPr lang="hu-HU" dirty="0" err="1"/>
              <a:t>gumový</a:t>
            </a:r>
            <a:r>
              <a:rPr lang="hu-HU" dirty="0"/>
              <a:t> </a:t>
            </a:r>
            <a:r>
              <a:rPr lang="hu-HU" dirty="0" err="1"/>
              <a:t>kondóm</a:t>
            </a:r>
            <a:endParaRPr lang="en-US" dirty="0"/>
          </a:p>
          <a:p>
            <a:pPr lvl="0"/>
            <a:r>
              <a:rPr lang="hu-HU" dirty="0" err="1"/>
              <a:t>chemické</a:t>
            </a:r>
            <a:r>
              <a:rPr lang="hu-HU" dirty="0"/>
              <a:t> </a:t>
            </a:r>
            <a:r>
              <a:rPr lang="hu-HU" dirty="0" err="1"/>
              <a:t>antikoncepčné</a:t>
            </a:r>
            <a:r>
              <a:rPr lang="hu-HU" dirty="0"/>
              <a:t> </a:t>
            </a:r>
            <a:r>
              <a:rPr lang="hu-HU" dirty="0" err="1"/>
              <a:t>prostriedky</a:t>
            </a:r>
            <a:r>
              <a:rPr lang="hu-HU" dirty="0"/>
              <a:t> </a:t>
            </a:r>
            <a:r>
              <a:rPr lang="hu-HU" dirty="0" err="1"/>
              <a:t>vo</a:t>
            </a:r>
            <a:r>
              <a:rPr lang="hu-HU" dirty="0"/>
              <a:t> </a:t>
            </a:r>
            <a:r>
              <a:rPr lang="hu-HU" dirty="0" err="1"/>
              <a:t>forme</a:t>
            </a:r>
            <a:r>
              <a:rPr lang="hu-HU" dirty="0"/>
              <a:t> </a:t>
            </a:r>
            <a:r>
              <a:rPr lang="hu-HU" dirty="0" err="1"/>
              <a:t>čapíkov</a:t>
            </a:r>
            <a:r>
              <a:rPr lang="hu-HU" dirty="0"/>
              <a:t>, </a:t>
            </a:r>
            <a:r>
              <a:rPr lang="hu-HU" dirty="0" err="1"/>
              <a:t>gélov</a:t>
            </a:r>
            <a:r>
              <a:rPr lang="hu-HU" dirty="0"/>
              <a:t>, </a:t>
            </a:r>
            <a:r>
              <a:rPr lang="hu-HU" dirty="0" err="1"/>
              <a:t>krémov</a:t>
            </a:r>
            <a:r>
              <a:rPr lang="hu-HU" dirty="0"/>
              <a:t> a </a:t>
            </a:r>
            <a:r>
              <a:rPr lang="hu-HU" dirty="0" err="1"/>
              <a:t>olejov</a:t>
            </a:r>
            <a:endParaRPr lang="en-US" dirty="0"/>
          </a:p>
          <a:p>
            <a:pPr lvl="0"/>
            <a:r>
              <a:rPr lang="hu-HU" dirty="0" err="1"/>
              <a:t>sterilizácia</a:t>
            </a:r>
            <a:r>
              <a:rPr lang="hu-HU" dirty="0"/>
              <a:t> </a:t>
            </a:r>
            <a:r>
              <a:rPr lang="hu-HU" dirty="0" err="1"/>
              <a:t>ženy</a:t>
            </a:r>
            <a:endParaRPr lang="en-US" dirty="0"/>
          </a:p>
          <a:p>
            <a:r>
              <a:rPr lang="hu-HU" dirty="0" err="1"/>
              <a:t>sterilizácia</a:t>
            </a:r>
            <a:r>
              <a:rPr lang="hu-HU" dirty="0"/>
              <a:t> </a:t>
            </a:r>
            <a:r>
              <a:rPr lang="hu-HU" dirty="0" err="1"/>
              <a:t>mužov</a:t>
            </a:r>
            <a:r>
              <a:rPr lang="hu-HU" dirty="0"/>
              <a:t> (</a:t>
            </a:r>
            <a:r>
              <a:rPr lang="hu-HU" dirty="0" err="1"/>
              <a:t>vazektómia</a:t>
            </a:r>
            <a:r>
              <a:rPr lang="hu-HU" dirty="0"/>
              <a:t>)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698604"/>
          </a:xfrm>
        </p:spPr>
        <p:txBody>
          <a:bodyPr>
            <a:normAutofit fontScale="90000"/>
          </a:bodyPr>
          <a:lstStyle/>
          <a:p>
            <a:r>
              <a:rPr lang="hu-HU" dirty="0" err="1" smtClean="0"/>
              <a:t>Sexualita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359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4. </a:t>
            </a:r>
            <a:r>
              <a:rPr lang="hu-HU" b="1" dirty="0" err="1"/>
              <a:t>Záverečné</a:t>
            </a:r>
            <a:r>
              <a:rPr lang="hu-HU" b="1" dirty="0"/>
              <a:t> </a:t>
            </a:r>
            <a:r>
              <a:rPr lang="hu-HU" b="1" dirty="0" err="1"/>
              <a:t>poznámky</a:t>
            </a:r>
            <a:endParaRPr lang="en-US" b="1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/>
            <a:r>
              <a:rPr lang="hu-HU" dirty="0" err="1"/>
              <a:t>sexualita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téma,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ľudí</a:t>
            </a:r>
            <a:r>
              <a:rPr lang="hu-HU" dirty="0"/>
              <a:t> </a:t>
            </a:r>
            <a:r>
              <a:rPr lang="hu-HU" dirty="0" err="1"/>
              <a:t>dotýka</a:t>
            </a:r>
            <a:r>
              <a:rPr lang="hu-HU" dirty="0"/>
              <a:t> </a:t>
            </a:r>
            <a:r>
              <a:rPr lang="hu-HU" dirty="0" err="1"/>
              <a:t>hlbšie</a:t>
            </a:r>
            <a:r>
              <a:rPr lang="hu-HU" dirty="0"/>
              <a:t> </a:t>
            </a:r>
            <a:r>
              <a:rPr lang="hu-HU" dirty="0" err="1"/>
              <a:t>než</a:t>
            </a:r>
            <a:r>
              <a:rPr lang="hu-HU" dirty="0"/>
              <a:t> </a:t>
            </a:r>
            <a:r>
              <a:rPr lang="hu-HU" dirty="0" err="1"/>
              <a:t>akákoľvek</a:t>
            </a:r>
            <a:r>
              <a:rPr lang="hu-HU" dirty="0"/>
              <a:t> </a:t>
            </a:r>
            <a:r>
              <a:rPr lang="hu-HU" dirty="0" err="1"/>
              <a:t>iná</a:t>
            </a:r>
            <a:r>
              <a:rPr lang="hu-HU" dirty="0"/>
              <a:t> </a:t>
            </a:r>
            <a:r>
              <a:rPr lang="hu-HU" dirty="0" err="1"/>
              <a:t>etická</a:t>
            </a:r>
            <a:r>
              <a:rPr lang="hu-HU" dirty="0"/>
              <a:t> </a:t>
            </a:r>
            <a:r>
              <a:rPr lang="hu-HU" dirty="0" err="1"/>
              <a:t>otázka</a:t>
            </a:r>
            <a:endParaRPr lang="en-US" dirty="0"/>
          </a:p>
          <a:p>
            <a:pPr lvl="0"/>
            <a:r>
              <a:rPr lang="hu-HU" dirty="0" err="1"/>
              <a:t>hlavným</a:t>
            </a:r>
            <a:r>
              <a:rPr lang="hu-HU" dirty="0"/>
              <a:t> </a:t>
            </a:r>
            <a:r>
              <a:rPr lang="hu-HU" dirty="0" err="1"/>
              <a:t>problémom</a:t>
            </a:r>
            <a:r>
              <a:rPr lang="hu-HU" dirty="0"/>
              <a:t> </a:t>
            </a:r>
            <a:r>
              <a:rPr lang="hu-HU" dirty="0" err="1"/>
              <a:t>modernej</a:t>
            </a:r>
            <a:r>
              <a:rPr lang="hu-HU" dirty="0"/>
              <a:t> </a:t>
            </a:r>
            <a:r>
              <a:rPr lang="hu-HU" dirty="0" err="1"/>
              <a:t>sexuálnej</a:t>
            </a:r>
            <a:r>
              <a:rPr lang="hu-HU" dirty="0"/>
              <a:t> </a:t>
            </a:r>
            <a:r>
              <a:rPr lang="hu-HU" dirty="0" err="1"/>
              <a:t>morálky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oddelenie</a:t>
            </a:r>
            <a:r>
              <a:rPr lang="hu-HU" dirty="0"/>
              <a:t> </a:t>
            </a:r>
            <a:r>
              <a:rPr lang="hu-HU" dirty="0" err="1"/>
              <a:t>sexuality</a:t>
            </a:r>
            <a:r>
              <a:rPr lang="hu-HU" dirty="0"/>
              <a:t> a </a:t>
            </a:r>
            <a:r>
              <a:rPr lang="hu-HU" dirty="0" err="1"/>
              <a:t>manželstva</a:t>
            </a:r>
            <a:endParaRPr lang="en-US" dirty="0"/>
          </a:p>
          <a:p>
            <a:r>
              <a:rPr lang="hu-HU" dirty="0" err="1"/>
              <a:t>nová</a:t>
            </a:r>
            <a:r>
              <a:rPr lang="hu-HU" dirty="0"/>
              <a:t> </a:t>
            </a:r>
            <a:r>
              <a:rPr lang="hu-HU" dirty="0" err="1"/>
              <a:t>sexuálna</a:t>
            </a:r>
            <a:r>
              <a:rPr lang="hu-HU" dirty="0"/>
              <a:t> </a:t>
            </a:r>
            <a:r>
              <a:rPr lang="hu-HU" dirty="0" err="1"/>
              <a:t>morálka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aj </a:t>
            </a:r>
            <a:r>
              <a:rPr lang="hu-HU" dirty="0" err="1"/>
              <a:t>pozitívnu</a:t>
            </a:r>
            <a:r>
              <a:rPr lang="hu-HU" dirty="0"/>
              <a:t> </a:t>
            </a:r>
            <a:r>
              <a:rPr lang="hu-HU" dirty="0" err="1"/>
              <a:t>stránku</a:t>
            </a:r>
            <a:r>
              <a:rPr lang="hu-HU" dirty="0"/>
              <a:t>: </a:t>
            </a:r>
            <a:r>
              <a:rPr lang="hu-HU" dirty="0" err="1"/>
              <a:t>sexualita</a:t>
            </a:r>
            <a:r>
              <a:rPr lang="hu-HU" dirty="0"/>
              <a:t>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najhlbšie</a:t>
            </a:r>
            <a:r>
              <a:rPr lang="hu-HU" dirty="0"/>
              <a:t> </a:t>
            </a:r>
            <a:r>
              <a:rPr lang="hu-HU" dirty="0" err="1"/>
              <a:t>ľudská</a:t>
            </a:r>
            <a:r>
              <a:rPr lang="hu-HU" dirty="0"/>
              <a:t>, </a:t>
            </a:r>
            <a:r>
              <a:rPr lang="hu-HU" dirty="0" err="1"/>
              <a:t>bola</a:t>
            </a:r>
            <a:r>
              <a:rPr lang="hu-HU" dirty="0"/>
              <a:t> </a:t>
            </a:r>
            <a:r>
              <a:rPr lang="hu-HU" dirty="0" err="1"/>
              <a:t>oslobodená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mnohých</a:t>
            </a:r>
            <a:r>
              <a:rPr lang="hu-HU" dirty="0"/>
              <a:t> tabu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0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k-SK" b="1" dirty="0"/>
              <a:t>1. Vymedzenie problému: sexualita v postmodernom myslení 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1.1. </a:t>
            </a:r>
            <a:r>
              <a:rPr lang="hu-HU" b="1" dirty="0" err="1"/>
              <a:t>Fakty</a:t>
            </a:r>
            <a:endParaRPr lang="en-US" b="1" dirty="0"/>
          </a:p>
          <a:p>
            <a:pPr lvl="0"/>
            <a:r>
              <a:rPr lang="hu-HU" dirty="0" err="1"/>
              <a:t>náš</a:t>
            </a:r>
            <a:r>
              <a:rPr lang="hu-HU" dirty="0"/>
              <a:t> </a:t>
            </a:r>
            <a:r>
              <a:rPr lang="hu-HU" dirty="0" err="1"/>
              <a:t>súčasný</a:t>
            </a:r>
            <a:r>
              <a:rPr lang="hu-HU" dirty="0"/>
              <a:t> </a:t>
            </a:r>
            <a:r>
              <a:rPr lang="hu-HU" dirty="0" err="1"/>
              <a:t>svet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sexuálne</a:t>
            </a:r>
            <a:r>
              <a:rPr lang="hu-HU" dirty="0"/>
              <a:t> </a:t>
            </a:r>
            <a:r>
              <a:rPr lang="hu-HU" dirty="0" err="1"/>
              <a:t>orientovaný</a:t>
            </a:r>
            <a:endParaRPr lang="en-US" dirty="0"/>
          </a:p>
          <a:p>
            <a:pPr lvl="0"/>
            <a:r>
              <a:rPr lang="hu-HU" dirty="0" err="1"/>
              <a:t>Inzeráty</a:t>
            </a:r>
            <a:endParaRPr lang="en-US" dirty="0"/>
          </a:p>
          <a:p>
            <a:pPr lvl="0"/>
            <a:r>
              <a:rPr lang="hu-HU" dirty="0" err="1"/>
              <a:t>talk</a:t>
            </a:r>
            <a:r>
              <a:rPr lang="hu-HU" dirty="0"/>
              <a:t> show</a:t>
            </a:r>
            <a:endParaRPr lang="en-US" dirty="0"/>
          </a:p>
          <a:p>
            <a:pPr lvl="0"/>
            <a:r>
              <a:rPr lang="hu-HU" dirty="0" err="1"/>
              <a:t>sexuálna</a:t>
            </a:r>
            <a:r>
              <a:rPr lang="hu-HU" dirty="0"/>
              <a:t> </a:t>
            </a:r>
            <a:r>
              <a:rPr lang="hu-HU" dirty="0" err="1"/>
              <a:t>výchova</a:t>
            </a:r>
            <a:r>
              <a:rPr lang="hu-HU" dirty="0"/>
              <a:t> v </a:t>
            </a:r>
            <a:r>
              <a:rPr lang="hu-HU" dirty="0" err="1"/>
              <a:t>školách</a:t>
            </a:r>
            <a:endParaRPr lang="en-US" dirty="0"/>
          </a:p>
          <a:p>
            <a:pPr lvl="0"/>
            <a:r>
              <a:rPr lang="hu-HU" dirty="0"/>
              <a:t>internet</a:t>
            </a:r>
            <a:endParaRPr lang="en-US" dirty="0"/>
          </a:p>
          <a:p>
            <a:pPr lvl="0"/>
            <a:r>
              <a:rPr lang="hu-HU" dirty="0" err="1"/>
              <a:t>zmena</a:t>
            </a:r>
            <a:r>
              <a:rPr lang="hu-HU" dirty="0"/>
              <a:t> </a:t>
            </a:r>
            <a:r>
              <a:rPr lang="hu-HU" dirty="0" err="1"/>
              <a:t>partnerov</a:t>
            </a:r>
            <a:r>
              <a:rPr lang="hu-HU" dirty="0"/>
              <a:t> </a:t>
            </a:r>
            <a:r>
              <a:rPr lang="hu-HU" dirty="0" err="1"/>
              <a:t>atď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 err="1"/>
              <a:t>zmena</a:t>
            </a:r>
            <a:r>
              <a:rPr lang="hu-HU" dirty="0"/>
              <a:t> v </a:t>
            </a:r>
            <a:r>
              <a:rPr lang="hu-HU" dirty="0" err="1"/>
              <a:t>spoločnosti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revolučná</a:t>
            </a:r>
            <a:r>
              <a:rPr lang="hu-HU" dirty="0"/>
              <a:t> </a:t>
            </a:r>
            <a:r>
              <a:rPr lang="hu-HU" dirty="0" err="1"/>
              <a:t>práve</a:t>
            </a:r>
            <a:r>
              <a:rPr lang="hu-HU" dirty="0"/>
              <a:t> </a:t>
            </a:r>
            <a:r>
              <a:rPr lang="hu-HU" dirty="0" err="1"/>
              <a:t>v</a:t>
            </a:r>
            <a:r>
              <a:rPr lang="hu-HU" dirty="0"/>
              <a:t> </a:t>
            </a:r>
            <a:r>
              <a:rPr lang="hu-HU" dirty="0" err="1"/>
              <a:t>oblasti</a:t>
            </a:r>
            <a:r>
              <a:rPr lang="hu-HU" dirty="0"/>
              <a:t> </a:t>
            </a:r>
            <a:r>
              <a:rPr lang="hu-HU" dirty="0" err="1"/>
              <a:t>sexuality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674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1.2. </a:t>
            </a:r>
            <a:r>
              <a:rPr lang="hu-HU" b="1" dirty="0" err="1"/>
              <a:t>Postmoderné</a:t>
            </a:r>
            <a:r>
              <a:rPr lang="hu-HU" b="1" dirty="0"/>
              <a:t> </a:t>
            </a:r>
            <a:r>
              <a:rPr lang="hu-HU" b="1" dirty="0" err="1" smtClean="0"/>
              <a:t>pozadie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>
              <a:spcBef>
                <a:spcPts val="600"/>
              </a:spcBef>
              <a:spcAft>
                <a:spcPts val="1200"/>
              </a:spcAft>
            </a:pPr>
            <a:r>
              <a:rPr lang="hu-HU" dirty="0" err="1"/>
              <a:t>človek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vo</a:t>
            </a:r>
            <a:r>
              <a:rPr lang="hu-HU" dirty="0"/>
              <a:t> </a:t>
            </a:r>
            <a:r>
              <a:rPr lang="hu-HU" dirty="0" err="1"/>
              <a:t>svojej</a:t>
            </a:r>
            <a:r>
              <a:rPr lang="hu-HU" dirty="0"/>
              <a:t> </a:t>
            </a:r>
            <a:r>
              <a:rPr lang="hu-HU" dirty="0" err="1"/>
              <a:t>najhlbšej</a:t>
            </a:r>
            <a:r>
              <a:rPr lang="hu-HU" dirty="0"/>
              <a:t> </a:t>
            </a:r>
            <a:r>
              <a:rPr lang="hu-HU" dirty="0" err="1"/>
              <a:t>podstate</a:t>
            </a:r>
            <a:r>
              <a:rPr lang="hu-HU" dirty="0"/>
              <a:t> </a:t>
            </a:r>
            <a:r>
              <a:rPr lang="hu-HU" dirty="0" err="1"/>
              <a:t>inštinktívna</a:t>
            </a:r>
            <a:r>
              <a:rPr lang="hu-HU" dirty="0"/>
              <a:t> </a:t>
            </a:r>
            <a:r>
              <a:rPr lang="hu-HU" dirty="0" err="1"/>
              <a:t>bytosť</a:t>
            </a:r>
            <a:endParaRPr lang="en-US" dirty="0"/>
          </a:p>
          <a:p>
            <a:pPr lvl="0">
              <a:spcBef>
                <a:spcPts val="600"/>
              </a:spcBef>
              <a:spcAft>
                <a:spcPts val="1200"/>
              </a:spcAft>
            </a:pPr>
            <a:r>
              <a:rPr lang="hu-HU" dirty="0"/>
              <a:t>Freud: </a:t>
            </a:r>
            <a:r>
              <a:rPr lang="hu-HU" i="1" dirty="0" err="1"/>
              <a:t>libido</a:t>
            </a:r>
            <a:r>
              <a:rPr lang="hu-HU" i="1" dirty="0"/>
              <a:t> </a:t>
            </a:r>
            <a:r>
              <a:rPr lang="hu-HU" dirty="0"/>
              <a:t>(lat. </a:t>
            </a:r>
            <a:r>
              <a:rPr lang="hu-HU" dirty="0" err="1"/>
              <a:t>túžba</a:t>
            </a:r>
            <a:r>
              <a:rPr lang="hu-HU" dirty="0"/>
              <a:t>)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základný</a:t>
            </a:r>
            <a:r>
              <a:rPr lang="hu-HU" dirty="0"/>
              <a:t> </a:t>
            </a:r>
            <a:r>
              <a:rPr lang="hu-HU" dirty="0" err="1"/>
              <a:t>inštinkt</a:t>
            </a:r>
            <a:r>
              <a:rPr lang="hu-HU" dirty="0"/>
              <a:t> (</a:t>
            </a:r>
            <a:r>
              <a:rPr lang="hu-HU" i="1" dirty="0" err="1"/>
              <a:t>prirodzený</a:t>
            </a:r>
            <a:r>
              <a:rPr lang="hu-HU" i="1" dirty="0"/>
              <a:t> pud</a:t>
            </a:r>
            <a:r>
              <a:rPr lang="hu-HU" dirty="0"/>
              <a:t>) </a:t>
            </a:r>
            <a:r>
              <a:rPr lang="hu-HU" dirty="0" err="1"/>
              <a:t>človeka</a:t>
            </a:r>
            <a:endParaRPr lang="en-US" dirty="0"/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hu-HU" dirty="0" err="1"/>
              <a:t>oslobodenie</a:t>
            </a:r>
            <a:r>
              <a:rPr lang="hu-HU" dirty="0"/>
              <a:t> </a:t>
            </a:r>
            <a:r>
              <a:rPr lang="hu-HU" dirty="0" err="1"/>
              <a:t>libida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náboženský</a:t>
            </a:r>
            <a:r>
              <a:rPr lang="hu-HU" dirty="0"/>
              <a:t> </a:t>
            </a:r>
            <a:r>
              <a:rPr lang="hu-HU" dirty="0" err="1"/>
              <a:t>podtón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Sexualita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20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1.3. </a:t>
            </a:r>
            <a:r>
              <a:rPr lang="hu-HU" b="1" dirty="0" err="1"/>
              <a:t>Interpretácia</a:t>
            </a:r>
            <a:r>
              <a:rPr lang="hu-HU" b="1" dirty="0"/>
              <a:t> </a:t>
            </a:r>
            <a:r>
              <a:rPr lang="hu-HU" b="1" dirty="0" err="1"/>
              <a:t>sexuality</a:t>
            </a:r>
            <a:r>
              <a:rPr lang="hu-HU" b="1" dirty="0"/>
              <a:t> v </a:t>
            </a:r>
            <a:r>
              <a:rPr lang="hu-HU" b="1" dirty="0" err="1"/>
              <a:t>postmodernom</a:t>
            </a:r>
            <a:r>
              <a:rPr lang="hu-HU" b="1" dirty="0"/>
              <a:t> </a:t>
            </a:r>
            <a:r>
              <a:rPr lang="hu-HU" b="1" dirty="0" err="1" smtClean="0"/>
              <a:t>vedomí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>
              <a:spcBef>
                <a:spcPts val="600"/>
              </a:spcBef>
              <a:spcAft>
                <a:spcPts val="1200"/>
              </a:spcAft>
            </a:pPr>
            <a:r>
              <a:rPr lang="hu-HU" dirty="0"/>
              <a:t>sex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nespomína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vnútorný</a:t>
            </a:r>
            <a:r>
              <a:rPr lang="hu-HU" dirty="0"/>
              <a:t> </a:t>
            </a:r>
            <a:r>
              <a:rPr lang="hu-HU" dirty="0" err="1"/>
              <a:t>účel</a:t>
            </a:r>
            <a:r>
              <a:rPr lang="hu-HU" dirty="0"/>
              <a:t> </a:t>
            </a:r>
            <a:r>
              <a:rPr lang="hu-HU" dirty="0" err="1"/>
              <a:t>manželstva</a:t>
            </a:r>
            <a:endParaRPr lang="en-US" dirty="0"/>
          </a:p>
          <a:p>
            <a:pPr lvl="0">
              <a:spcBef>
                <a:spcPts val="600"/>
              </a:spcBef>
              <a:spcAft>
                <a:spcPts val="1200"/>
              </a:spcAft>
            </a:pPr>
            <a:r>
              <a:rPr lang="hu-HU" dirty="0"/>
              <a:t>sex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oddelený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jeho</a:t>
            </a:r>
            <a:r>
              <a:rPr lang="hu-HU" dirty="0"/>
              <a:t> </a:t>
            </a:r>
            <a:r>
              <a:rPr lang="hu-HU" dirty="0" err="1"/>
              <a:t>skutočnej</a:t>
            </a:r>
            <a:r>
              <a:rPr lang="hu-HU" dirty="0"/>
              <a:t> </a:t>
            </a:r>
            <a:r>
              <a:rPr lang="hu-HU" dirty="0" err="1"/>
              <a:t>definície</a:t>
            </a:r>
            <a:r>
              <a:rPr lang="hu-HU" dirty="0"/>
              <a:t> - </a:t>
            </a:r>
            <a:r>
              <a:rPr lang="hu-HU" dirty="0" err="1"/>
              <a:t>individualizovaný</a:t>
            </a:r>
            <a:endParaRPr lang="en-US" dirty="0"/>
          </a:p>
          <a:p>
            <a:pPr lvl="0">
              <a:spcBef>
                <a:spcPts val="600"/>
              </a:spcBef>
              <a:spcAft>
                <a:spcPts val="1200"/>
              </a:spcAft>
            </a:pPr>
            <a:r>
              <a:rPr lang="hu-HU" dirty="0" err="1"/>
              <a:t>chýba</a:t>
            </a:r>
            <a:r>
              <a:rPr lang="hu-HU" dirty="0"/>
              <a:t> </a:t>
            </a:r>
            <a:r>
              <a:rPr lang="hu-HU" dirty="0" err="1"/>
              <a:t>jeden</a:t>
            </a:r>
            <a:r>
              <a:rPr lang="hu-HU" dirty="0"/>
              <a:t> z </a:t>
            </a:r>
            <a:r>
              <a:rPr lang="hu-HU" dirty="0" err="1"/>
              <a:t>najdôležitejších</a:t>
            </a:r>
            <a:r>
              <a:rPr lang="hu-HU" dirty="0"/>
              <a:t> </a:t>
            </a:r>
            <a:r>
              <a:rPr lang="hu-HU" dirty="0" err="1"/>
              <a:t>prvkov</a:t>
            </a:r>
            <a:r>
              <a:rPr lang="hu-HU" dirty="0"/>
              <a:t> </a:t>
            </a:r>
            <a:r>
              <a:rPr lang="hu-HU" dirty="0" err="1"/>
              <a:t>sexuálneho</a:t>
            </a:r>
            <a:r>
              <a:rPr lang="hu-HU" dirty="0"/>
              <a:t> </a:t>
            </a:r>
            <a:r>
              <a:rPr lang="hu-HU" dirty="0" err="1"/>
              <a:t>aktu</a:t>
            </a:r>
            <a:r>
              <a:rPr lang="hu-HU" dirty="0"/>
              <a:t>, </a:t>
            </a:r>
            <a:r>
              <a:rPr lang="hu-HU" dirty="0" err="1"/>
              <a:t>vzťah</a:t>
            </a:r>
            <a:r>
              <a:rPr lang="hu-HU" dirty="0"/>
              <a:t> s "</a:t>
            </a:r>
            <a:r>
              <a:rPr lang="hu-HU" dirty="0" err="1"/>
              <a:t>vami</a:t>
            </a:r>
            <a:r>
              <a:rPr lang="hu-HU" dirty="0"/>
              <a:t>".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662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/>
              <a:t>1.4. </a:t>
            </a:r>
            <a:r>
              <a:rPr lang="de-DE" b="1" dirty="0" err="1"/>
              <a:t>Platonizujúce</a:t>
            </a:r>
            <a:r>
              <a:rPr lang="de-DE" b="1" dirty="0"/>
              <a:t> </a:t>
            </a:r>
            <a:r>
              <a:rPr lang="de-DE" b="1" dirty="0" err="1"/>
              <a:t>hodnotenie</a:t>
            </a:r>
            <a:r>
              <a:rPr lang="de-DE" b="1" dirty="0"/>
              <a:t> </a:t>
            </a:r>
            <a:r>
              <a:rPr lang="de-DE" b="1" dirty="0" err="1"/>
              <a:t>sexuality</a:t>
            </a:r>
            <a:r>
              <a:rPr lang="de-DE" b="1" dirty="0"/>
              <a:t> na </a:t>
            </a:r>
            <a:r>
              <a:rPr lang="de-DE" b="1" dirty="0" err="1"/>
              <a:t>Západe</a:t>
            </a:r>
            <a:endParaRPr lang="en-US" b="1" dirty="0"/>
          </a:p>
          <a:p>
            <a:pPr lvl="0"/>
            <a:r>
              <a:rPr lang="hu-HU" dirty="0" err="1"/>
              <a:t>kresťanská</a:t>
            </a:r>
            <a:r>
              <a:rPr lang="hu-HU" dirty="0"/>
              <a:t> </a:t>
            </a:r>
            <a:r>
              <a:rPr lang="hu-HU" dirty="0" err="1"/>
              <a:t>cirkev</a:t>
            </a:r>
            <a:r>
              <a:rPr lang="hu-HU" dirty="0"/>
              <a:t> </a:t>
            </a:r>
            <a:r>
              <a:rPr lang="hu-HU" dirty="0" err="1"/>
              <a:t>pod</a:t>
            </a:r>
            <a:r>
              <a:rPr lang="hu-HU" dirty="0"/>
              <a:t> </a:t>
            </a:r>
            <a:r>
              <a:rPr lang="hu-HU" dirty="0" err="1"/>
              <a:t>vplyvom</a:t>
            </a:r>
            <a:r>
              <a:rPr lang="hu-HU" dirty="0"/>
              <a:t> </a:t>
            </a:r>
            <a:r>
              <a:rPr lang="hu-HU" dirty="0" err="1"/>
              <a:t>gréckeho</a:t>
            </a:r>
            <a:r>
              <a:rPr lang="hu-HU" dirty="0"/>
              <a:t> </a:t>
            </a:r>
            <a:r>
              <a:rPr lang="hu-HU" dirty="0" err="1"/>
              <a:t>myslenia</a:t>
            </a:r>
            <a:r>
              <a:rPr lang="hu-HU" dirty="0"/>
              <a:t> </a:t>
            </a:r>
            <a:r>
              <a:rPr lang="hu-HU" dirty="0" err="1"/>
              <a:t>negatívne</a:t>
            </a:r>
            <a:r>
              <a:rPr lang="hu-HU" dirty="0"/>
              <a:t> </a:t>
            </a:r>
            <a:r>
              <a:rPr lang="hu-HU" dirty="0" err="1"/>
              <a:t>hodnotila</a:t>
            </a:r>
            <a:r>
              <a:rPr lang="hu-HU" dirty="0"/>
              <a:t> </a:t>
            </a:r>
            <a:r>
              <a:rPr lang="hu-HU" dirty="0" err="1"/>
              <a:t>ľudskú</a:t>
            </a:r>
            <a:r>
              <a:rPr lang="hu-HU" dirty="0"/>
              <a:t> </a:t>
            </a:r>
            <a:r>
              <a:rPr lang="hu-HU" dirty="0" err="1"/>
              <a:t>sexualitu</a:t>
            </a:r>
            <a:endParaRPr lang="en-US" dirty="0"/>
          </a:p>
          <a:p>
            <a:pPr lvl="1"/>
            <a:r>
              <a:rPr lang="hu-HU" dirty="0" err="1"/>
              <a:t>Origenes</a:t>
            </a:r>
            <a:r>
              <a:rPr lang="hu-HU" dirty="0"/>
              <a:t> </a:t>
            </a:r>
            <a:r>
              <a:rPr lang="hu-HU" dirty="0" err="1"/>
              <a:t>tiež</a:t>
            </a:r>
            <a:r>
              <a:rPr lang="hu-HU" dirty="0"/>
              <a:t> </a:t>
            </a:r>
            <a:r>
              <a:rPr lang="hu-HU" dirty="0" err="1"/>
              <a:t>nachádza</a:t>
            </a:r>
            <a:r>
              <a:rPr lang="hu-HU" dirty="0"/>
              <a:t> </a:t>
            </a:r>
            <a:r>
              <a:rPr lang="hu-HU" dirty="0" err="1"/>
              <a:t>určitý</a:t>
            </a:r>
            <a:r>
              <a:rPr lang="hu-HU" dirty="0"/>
              <a:t> </a:t>
            </a:r>
            <a:r>
              <a:rPr lang="hu-HU" dirty="0" err="1"/>
              <a:t>stupeň</a:t>
            </a:r>
            <a:r>
              <a:rPr lang="hu-HU" dirty="0"/>
              <a:t> </a:t>
            </a:r>
            <a:r>
              <a:rPr lang="hu-HU" dirty="0" err="1"/>
              <a:t>nečistoty</a:t>
            </a:r>
            <a:r>
              <a:rPr lang="hu-HU" dirty="0"/>
              <a:t> v </a:t>
            </a:r>
            <a:r>
              <a:rPr lang="hu-HU" dirty="0" err="1"/>
              <a:t>manželskom</a:t>
            </a:r>
            <a:r>
              <a:rPr lang="hu-HU" dirty="0"/>
              <a:t> </a:t>
            </a:r>
            <a:r>
              <a:rPr lang="hu-HU" dirty="0" err="1"/>
              <a:t>akte</a:t>
            </a:r>
            <a:endParaRPr lang="en-US" dirty="0"/>
          </a:p>
          <a:p>
            <a:pPr lvl="1"/>
            <a:r>
              <a:rPr lang="hu-HU" dirty="0" err="1"/>
              <a:t>Augustín</a:t>
            </a:r>
            <a:r>
              <a:rPr lang="hu-HU" dirty="0"/>
              <a:t> </a:t>
            </a:r>
            <a:r>
              <a:rPr lang="hu-HU" dirty="0" err="1"/>
              <a:t>hovorí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sexualita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motivovaná</a:t>
            </a:r>
            <a:r>
              <a:rPr lang="hu-HU" dirty="0"/>
              <a:t> </a:t>
            </a:r>
            <a:r>
              <a:rPr lang="hu-HU" dirty="0" err="1"/>
              <a:t>konkubinátom</a:t>
            </a:r>
            <a:r>
              <a:rPr lang="hu-HU" dirty="0"/>
              <a:t> (</a:t>
            </a:r>
            <a:r>
              <a:rPr lang="hu-HU" i="1" dirty="0" err="1"/>
              <a:t>konkubinát</a:t>
            </a:r>
            <a:r>
              <a:rPr lang="hu-HU" i="1" dirty="0"/>
              <a:t> - </a:t>
            </a:r>
            <a:r>
              <a:rPr lang="hu-HU" i="1" dirty="0" err="1"/>
              <a:t>trvalé</a:t>
            </a:r>
            <a:r>
              <a:rPr lang="hu-HU" i="1" dirty="0"/>
              <a:t> </a:t>
            </a:r>
            <a:r>
              <a:rPr lang="hu-HU" i="1" dirty="0" err="1"/>
              <a:t>súžitie</a:t>
            </a:r>
            <a:r>
              <a:rPr lang="hu-HU" i="1" dirty="0"/>
              <a:t> </a:t>
            </a:r>
            <a:r>
              <a:rPr lang="hu-HU" i="1" dirty="0" err="1"/>
              <a:t>muža</a:t>
            </a:r>
            <a:r>
              <a:rPr lang="hu-HU" i="1" dirty="0"/>
              <a:t> a </a:t>
            </a:r>
            <a:r>
              <a:rPr lang="hu-HU" i="1" dirty="0" err="1"/>
              <a:t>ženy</a:t>
            </a:r>
            <a:r>
              <a:rPr lang="hu-HU" i="1" dirty="0"/>
              <a:t> </a:t>
            </a:r>
            <a:r>
              <a:rPr lang="hu-HU" i="1" dirty="0" err="1"/>
              <a:t>bez</a:t>
            </a:r>
            <a:r>
              <a:rPr lang="hu-HU" i="1" dirty="0"/>
              <a:t> </a:t>
            </a:r>
            <a:r>
              <a:rPr lang="hu-HU" i="1" dirty="0" err="1"/>
              <a:t>formálneho</a:t>
            </a:r>
            <a:r>
              <a:rPr lang="hu-HU" i="1" dirty="0"/>
              <a:t> </a:t>
            </a:r>
            <a:r>
              <a:rPr lang="hu-HU" i="1" dirty="0" err="1"/>
              <a:t>uzavretia</a:t>
            </a:r>
            <a:r>
              <a:rPr lang="hu-HU" i="1" dirty="0"/>
              <a:t> </a:t>
            </a:r>
            <a:r>
              <a:rPr lang="hu-HU" i="1" dirty="0" err="1"/>
              <a:t>manželstva</a:t>
            </a:r>
            <a:r>
              <a:rPr lang="hu-HU" dirty="0"/>
              <a:t>)</a:t>
            </a:r>
            <a:endParaRPr lang="en-US" dirty="0"/>
          </a:p>
          <a:p>
            <a:pPr lvl="1"/>
            <a:r>
              <a:rPr lang="hu-HU" dirty="0" err="1"/>
              <a:t>Chryzostom</a:t>
            </a:r>
            <a:r>
              <a:rPr lang="hu-HU" dirty="0"/>
              <a:t> </a:t>
            </a:r>
            <a:r>
              <a:rPr lang="hu-HU" dirty="0" err="1"/>
              <a:t>nazval</a:t>
            </a:r>
            <a:r>
              <a:rPr lang="hu-HU" dirty="0"/>
              <a:t> </a:t>
            </a:r>
            <a:r>
              <a:rPr lang="hu-HU" dirty="0" err="1"/>
              <a:t>sexualitu</a:t>
            </a:r>
            <a:r>
              <a:rPr lang="hu-HU" dirty="0"/>
              <a:t> v </a:t>
            </a:r>
            <a:r>
              <a:rPr lang="hu-HU" dirty="0" err="1"/>
              <a:t>manželstve</a:t>
            </a:r>
            <a:r>
              <a:rPr lang="hu-HU" dirty="0"/>
              <a:t> </a:t>
            </a:r>
            <a:r>
              <a:rPr lang="hu-HU" dirty="0" err="1"/>
              <a:t>liekom</a:t>
            </a:r>
            <a:r>
              <a:rPr lang="hu-HU" dirty="0"/>
              <a:t> na </a:t>
            </a:r>
            <a:r>
              <a:rPr lang="hu-HU" dirty="0" err="1"/>
              <a:t>túžby</a:t>
            </a:r>
            <a:endParaRPr lang="en-US" dirty="0"/>
          </a:p>
          <a:p>
            <a:pPr lvl="0"/>
            <a:r>
              <a:rPr lang="hu-HU" dirty="0" err="1"/>
              <a:t>Rímskokatolícka</a:t>
            </a:r>
            <a:r>
              <a:rPr lang="hu-HU" dirty="0"/>
              <a:t> </a:t>
            </a:r>
            <a:r>
              <a:rPr lang="hu-HU" dirty="0" err="1"/>
              <a:t>cirkev</a:t>
            </a:r>
            <a:r>
              <a:rPr lang="hu-HU" dirty="0"/>
              <a:t> </a:t>
            </a:r>
            <a:r>
              <a:rPr lang="hu-HU" dirty="0" err="1"/>
              <a:t>dodnes</a:t>
            </a:r>
            <a:r>
              <a:rPr lang="hu-HU" dirty="0"/>
              <a:t> </a:t>
            </a:r>
            <a:r>
              <a:rPr lang="hu-HU" dirty="0" err="1"/>
              <a:t>vyznáva</a:t>
            </a:r>
            <a:r>
              <a:rPr lang="hu-HU" dirty="0"/>
              <a:t> ideál </a:t>
            </a:r>
            <a:r>
              <a:rPr lang="hu-HU" dirty="0" err="1"/>
              <a:t>nadvlády</a:t>
            </a:r>
            <a:r>
              <a:rPr lang="hu-HU" dirty="0"/>
              <a:t> </a:t>
            </a:r>
            <a:r>
              <a:rPr lang="hu-HU" dirty="0" err="1"/>
              <a:t>ľudského</a:t>
            </a:r>
            <a:r>
              <a:rPr lang="hu-HU" dirty="0"/>
              <a:t> </a:t>
            </a:r>
            <a:r>
              <a:rPr lang="hu-HU" dirty="0" err="1"/>
              <a:t>ducha</a:t>
            </a:r>
            <a:r>
              <a:rPr lang="hu-HU" dirty="0"/>
              <a:t> </a:t>
            </a:r>
            <a:r>
              <a:rPr lang="hu-HU" dirty="0" err="1"/>
              <a:t>nad</a:t>
            </a:r>
            <a:r>
              <a:rPr lang="hu-HU" dirty="0"/>
              <a:t> </a:t>
            </a:r>
            <a:r>
              <a:rPr lang="hu-HU" dirty="0" err="1"/>
              <a:t>telesnými</a:t>
            </a:r>
            <a:r>
              <a:rPr lang="hu-HU" dirty="0"/>
              <a:t> </a:t>
            </a:r>
            <a:r>
              <a:rPr lang="hu-HU" dirty="0" err="1"/>
              <a:t>túžbami</a:t>
            </a:r>
            <a:endParaRPr lang="en-US" dirty="0"/>
          </a:p>
          <a:p>
            <a:r>
              <a:rPr lang="hu-HU" dirty="0" err="1"/>
              <a:t>postmoderná</a:t>
            </a:r>
            <a:r>
              <a:rPr lang="hu-HU" dirty="0"/>
              <a:t> </a:t>
            </a:r>
            <a:r>
              <a:rPr lang="hu-HU" dirty="0" err="1"/>
              <a:t>myšlienka</a:t>
            </a:r>
            <a:r>
              <a:rPr lang="hu-HU" dirty="0"/>
              <a:t> </a:t>
            </a:r>
            <a:r>
              <a:rPr lang="hu-HU" dirty="0" err="1"/>
              <a:t>sexuálnej</a:t>
            </a:r>
            <a:r>
              <a:rPr lang="hu-HU" dirty="0"/>
              <a:t> </a:t>
            </a:r>
            <a:r>
              <a:rPr lang="hu-HU" dirty="0" err="1"/>
              <a:t>sebadefinície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007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699247" y="2248347"/>
            <a:ext cx="7745505" cy="413298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sz="2800" b="1" dirty="0"/>
              <a:t>2. </a:t>
            </a:r>
            <a:r>
              <a:rPr lang="de-DE" sz="2800" b="1" dirty="0" err="1"/>
              <a:t>Povaha</a:t>
            </a:r>
            <a:r>
              <a:rPr lang="de-DE" sz="2800" b="1" dirty="0"/>
              <a:t> </a:t>
            </a:r>
            <a:r>
              <a:rPr lang="de-DE" sz="2800" b="1" dirty="0" err="1"/>
              <a:t>sexuálneho</a:t>
            </a:r>
            <a:r>
              <a:rPr lang="de-DE" sz="2800" b="1" dirty="0"/>
              <a:t> </a:t>
            </a:r>
            <a:r>
              <a:rPr lang="de-DE" sz="2800" b="1" dirty="0" err="1"/>
              <a:t>aktu</a:t>
            </a:r>
            <a:endParaRPr lang="en-US" sz="2800" b="1" dirty="0"/>
          </a:p>
          <a:p>
            <a:pPr marL="0" indent="0">
              <a:buNone/>
            </a:pPr>
            <a:r>
              <a:rPr lang="hu-HU" sz="2800" b="1" dirty="0" smtClean="0"/>
              <a:t>2.1</a:t>
            </a:r>
            <a:r>
              <a:rPr lang="hu-HU" sz="2800" b="1" dirty="0"/>
              <a:t>. </a:t>
            </a:r>
            <a:r>
              <a:rPr lang="hu-HU" sz="2800" b="1" dirty="0" err="1"/>
              <a:t>Biblické</a:t>
            </a:r>
            <a:r>
              <a:rPr lang="hu-HU" sz="2800" b="1" dirty="0"/>
              <a:t> </a:t>
            </a:r>
            <a:r>
              <a:rPr lang="hu-HU" sz="2800" b="1" dirty="0" err="1"/>
              <a:t>výroky</a:t>
            </a:r>
            <a:endParaRPr lang="en-US" sz="2800" b="1" dirty="0"/>
          </a:p>
          <a:p>
            <a:pPr marL="0" indent="0">
              <a:buNone/>
            </a:pPr>
            <a:r>
              <a:rPr lang="hu-HU" sz="2800" dirty="0"/>
              <a:t> </a:t>
            </a:r>
            <a:endParaRPr lang="en-US" sz="2800" dirty="0"/>
          </a:p>
          <a:p>
            <a:pPr lvl="0"/>
            <a:r>
              <a:rPr lang="hu-HU" sz="2800" dirty="0" err="1"/>
              <a:t>príkaz</a:t>
            </a:r>
            <a:r>
              <a:rPr lang="hu-HU" sz="2800" dirty="0"/>
              <a:t> </a:t>
            </a:r>
            <a:r>
              <a:rPr lang="hu-HU" sz="2800" dirty="0" err="1"/>
              <a:t>Stvoriteľa</a:t>
            </a:r>
            <a:r>
              <a:rPr lang="hu-HU" sz="2800" dirty="0"/>
              <a:t>: "</a:t>
            </a:r>
            <a:r>
              <a:rPr lang="hu-HU" sz="2800" dirty="0" err="1"/>
              <a:t>Ploďte</a:t>
            </a:r>
            <a:r>
              <a:rPr lang="hu-HU" sz="2800" dirty="0"/>
              <a:t> a </a:t>
            </a:r>
            <a:r>
              <a:rPr lang="hu-HU" sz="2800" dirty="0" err="1"/>
              <a:t>množte</a:t>
            </a:r>
            <a:r>
              <a:rPr lang="hu-HU" sz="2800" dirty="0"/>
              <a:t> </a:t>
            </a:r>
            <a:r>
              <a:rPr lang="hu-HU" sz="2800" dirty="0" err="1"/>
              <a:t>sa</a:t>
            </a:r>
            <a:r>
              <a:rPr lang="hu-HU" sz="2800" dirty="0"/>
              <a:t>" (</a:t>
            </a:r>
            <a:r>
              <a:rPr lang="hu-HU" sz="2800" dirty="0" err="1"/>
              <a:t>Gn</a:t>
            </a:r>
            <a:r>
              <a:rPr lang="hu-HU" sz="2800" dirty="0"/>
              <a:t> 1,28) </a:t>
            </a:r>
            <a:r>
              <a:rPr lang="hu-HU" sz="2800" dirty="0" err="1"/>
              <a:t>výzva</a:t>
            </a:r>
            <a:r>
              <a:rPr lang="hu-HU" sz="2800" dirty="0"/>
              <a:t> k </a:t>
            </a:r>
            <a:r>
              <a:rPr lang="hu-HU" sz="2800" dirty="0" err="1"/>
              <a:t>manželským</a:t>
            </a:r>
            <a:r>
              <a:rPr lang="hu-HU" sz="2800" dirty="0"/>
              <a:t> </a:t>
            </a:r>
            <a:r>
              <a:rPr lang="hu-HU" sz="2800" dirty="0" err="1"/>
              <a:t>vzťahom</a:t>
            </a:r>
            <a:r>
              <a:rPr lang="hu-HU" sz="2800" dirty="0"/>
              <a:t> - </a:t>
            </a:r>
            <a:r>
              <a:rPr lang="hu-HU" sz="2800" dirty="0" err="1"/>
              <a:t>sexualita</a:t>
            </a:r>
            <a:r>
              <a:rPr lang="hu-HU" sz="2800" dirty="0"/>
              <a:t> </a:t>
            </a:r>
            <a:r>
              <a:rPr lang="hu-HU" sz="2800" dirty="0" err="1"/>
              <a:t>je</a:t>
            </a:r>
            <a:r>
              <a:rPr lang="hu-HU" sz="2800" dirty="0"/>
              <a:t> </a:t>
            </a:r>
            <a:r>
              <a:rPr lang="hu-HU" sz="2800" dirty="0" err="1"/>
              <a:t>dobrá</a:t>
            </a:r>
            <a:r>
              <a:rPr lang="hu-HU" sz="2800" dirty="0"/>
              <a:t> </a:t>
            </a:r>
            <a:r>
              <a:rPr lang="hu-HU" sz="2800" dirty="0" err="1"/>
              <a:t>vec</a:t>
            </a:r>
            <a:r>
              <a:rPr lang="hu-HU" sz="2800" dirty="0"/>
              <a:t>, </a:t>
            </a:r>
            <a:r>
              <a:rPr lang="hu-HU" sz="2800" dirty="0" err="1"/>
              <a:t>pretože</a:t>
            </a:r>
            <a:r>
              <a:rPr lang="hu-HU" sz="2800" dirty="0"/>
              <a:t> </a:t>
            </a:r>
            <a:r>
              <a:rPr lang="hu-HU" sz="2800" dirty="0" err="1"/>
              <a:t>ju</a:t>
            </a:r>
            <a:r>
              <a:rPr lang="hu-HU" sz="2800" dirty="0"/>
              <a:t> </a:t>
            </a:r>
            <a:r>
              <a:rPr lang="hu-HU" sz="2800" dirty="0" err="1"/>
              <a:t>stvoril</a:t>
            </a:r>
            <a:r>
              <a:rPr lang="hu-HU" sz="2800" dirty="0"/>
              <a:t> </a:t>
            </a:r>
            <a:r>
              <a:rPr lang="hu-HU" sz="2800" dirty="0" err="1"/>
              <a:t>Boh</a:t>
            </a:r>
            <a:endParaRPr lang="en-US" sz="2800" dirty="0"/>
          </a:p>
          <a:p>
            <a:pPr lvl="0"/>
            <a:r>
              <a:rPr lang="hu-HU" sz="2800" dirty="0"/>
              <a:t>Biblia </a:t>
            </a:r>
            <a:r>
              <a:rPr lang="hu-HU" sz="2800" dirty="0" err="1"/>
              <a:t>sa</a:t>
            </a:r>
            <a:r>
              <a:rPr lang="hu-HU" sz="2800" dirty="0"/>
              <a:t> </a:t>
            </a:r>
            <a:r>
              <a:rPr lang="hu-HU" sz="2800" dirty="0" err="1"/>
              <a:t>vyjadruje</a:t>
            </a:r>
            <a:r>
              <a:rPr lang="hu-HU" sz="2800" dirty="0"/>
              <a:t> </a:t>
            </a:r>
            <a:r>
              <a:rPr lang="hu-HU" sz="2800" dirty="0" err="1"/>
              <a:t>veľmi</a:t>
            </a:r>
            <a:r>
              <a:rPr lang="hu-HU" sz="2800" dirty="0"/>
              <a:t> </a:t>
            </a:r>
            <a:r>
              <a:rPr lang="hu-HU" sz="2800" dirty="0" err="1"/>
              <a:t>pozitívne</a:t>
            </a:r>
            <a:r>
              <a:rPr lang="hu-HU" sz="2800" dirty="0"/>
              <a:t> o </a:t>
            </a:r>
            <a:r>
              <a:rPr lang="hu-HU" sz="2800" dirty="0" err="1"/>
              <a:t>sexualite</a:t>
            </a:r>
            <a:r>
              <a:rPr lang="hu-HU" sz="2800" dirty="0"/>
              <a:t> </a:t>
            </a:r>
            <a:r>
              <a:rPr lang="hu-HU" sz="2800" dirty="0" err="1"/>
              <a:t>človeka</a:t>
            </a:r>
            <a:r>
              <a:rPr lang="hu-HU" sz="2800" dirty="0"/>
              <a:t>: </a:t>
            </a:r>
            <a:r>
              <a:rPr lang="hu-HU" sz="2800" dirty="0" err="1"/>
              <a:t>Prís</a:t>
            </a:r>
            <a:r>
              <a:rPr lang="hu-HU" sz="2800" dirty="0"/>
              <a:t> 5,18-19</a:t>
            </a:r>
            <a:endParaRPr lang="en-US" sz="2800" dirty="0"/>
          </a:p>
          <a:p>
            <a:pPr lvl="0"/>
            <a:r>
              <a:rPr lang="hu-HU" sz="2800" dirty="0" err="1"/>
              <a:t>Pieseň</a:t>
            </a:r>
            <a:r>
              <a:rPr lang="hu-HU" sz="2800" dirty="0"/>
              <a:t> </a:t>
            </a:r>
            <a:r>
              <a:rPr lang="hu-HU" sz="2800" dirty="0" err="1"/>
              <a:t>piesní</a:t>
            </a:r>
            <a:r>
              <a:rPr lang="hu-HU" sz="2800" dirty="0"/>
              <a:t> </a:t>
            </a:r>
            <a:r>
              <a:rPr lang="hu-HU" sz="2800" dirty="0" err="1"/>
              <a:t>je</a:t>
            </a:r>
            <a:r>
              <a:rPr lang="hu-HU" sz="2800" dirty="0"/>
              <a:t> </a:t>
            </a:r>
            <a:r>
              <a:rPr lang="hu-HU" sz="2800" dirty="0" err="1"/>
              <a:t>plná</a:t>
            </a:r>
            <a:r>
              <a:rPr lang="hu-HU" sz="2800" dirty="0"/>
              <a:t> </a:t>
            </a:r>
            <a:r>
              <a:rPr lang="hu-HU" sz="2800" dirty="0" err="1"/>
              <a:t>ohlasovania</a:t>
            </a:r>
            <a:r>
              <a:rPr lang="hu-HU" sz="2800" dirty="0"/>
              <a:t> </a:t>
            </a:r>
            <a:r>
              <a:rPr lang="hu-HU" sz="2800" dirty="0" err="1"/>
              <a:t>krásy</a:t>
            </a:r>
            <a:r>
              <a:rPr lang="hu-HU" sz="2800" dirty="0"/>
              <a:t> </a:t>
            </a:r>
            <a:r>
              <a:rPr lang="hu-HU" sz="2800" dirty="0" err="1"/>
              <a:t>ženy</a:t>
            </a:r>
            <a:r>
              <a:rPr lang="hu-HU" sz="2800" dirty="0"/>
              <a:t> (a </a:t>
            </a:r>
            <a:r>
              <a:rPr lang="hu-HU" sz="2800" dirty="0" err="1"/>
              <a:t>muža</a:t>
            </a:r>
            <a:r>
              <a:rPr lang="hu-HU" sz="2800" dirty="0"/>
              <a:t>)</a:t>
            </a:r>
            <a:endParaRPr lang="en-US" sz="2800" dirty="0"/>
          </a:p>
          <a:p>
            <a:pPr lvl="0"/>
            <a:r>
              <a:rPr lang="hu-HU" sz="2800" dirty="0" err="1"/>
              <a:t>Pavol</a:t>
            </a:r>
            <a:r>
              <a:rPr lang="hu-HU" sz="2800" dirty="0"/>
              <a:t> </a:t>
            </a:r>
            <a:r>
              <a:rPr lang="hu-HU" sz="2800" dirty="0" err="1"/>
              <a:t>uvádza</a:t>
            </a:r>
            <a:r>
              <a:rPr lang="hu-HU" sz="2800" dirty="0"/>
              <a:t>, </a:t>
            </a:r>
            <a:r>
              <a:rPr lang="hu-HU" sz="2800" dirty="0" err="1"/>
              <a:t>že</a:t>
            </a:r>
            <a:r>
              <a:rPr lang="hu-HU" sz="2800" dirty="0"/>
              <a:t> </a:t>
            </a:r>
            <a:r>
              <a:rPr lang="hu-HU" sz="2800" dirty="0" err="1"/>
              <a:t>manželia</a:t>
            </a:r>
            <a:r>
              <a:rPr lang="hu-HU" sz="2800" dirty="0"/>
              <a:t> </a:t>
            </a:r>
            <a:r>
              <a:rPr lang="hu-HU" sz="2800" dirty="0" err="1"/>
              <a:t>musia</a:t>
            </a:r>
            <a:r>
              <a:rPr lang="hu-HU" sz="2800" dirty="0"/>
              <a:t> </a:t>
            </a:r>
            <a:r>
              <a:rPr lang="hu-HU" sz="2800" dirty="0" err="1"/>
              <a:t>byť</a:t>
            </a:r>
            <a:r>
              <a:rPr lang="hu-HU" sz="2800" dirty="0"/>
              <a:t> </a:t>
            </a:r>
            <a:r>
              <a:rPr lang="hu-HU" sz="2800" dirty="0" err="1"/>
              <a:t>spolu</a:t>
            </a:r>
            <a:r>
              <a:rPr lang="hu-HU" sz="2800" dirty="0"/>
              <a:t>: </a:t>
            </a:r>
            <a:r>
              <a:rPr lang="hu-HU" sz="2800" dirty="0" err="1"/>
              <a:t>zdržiavanie</a:t>
            </a:r>
            <a:r>
              <a:rPr lang="hu-HU" sz="2800" dirty="0"/>
              <a:t> </a:t>
            </a:r>
            <a:r>
              <a:rPr lang="hu-HU" sz="2800" dirty="0" err="1"/>
              <a:t>sa</a:t>
            </a:r>
            <a:r>
              <a:rPr lang="hu-HU" sz="2800" dirty="0"/>
              <a:t> </a:t>
            </a:r>
            <a:r>
              <a:rPr lang="hu-HU" sz="2800" dirty="0" err="1"/>
              <a:t>jeden</a:t>
            </a:r>
            <a:r>
              <a:rPr lang="hu-HU" sz="2800" dirty="0"/>
              <a:t> </a:t>
            </a:r>
            <a:r>
              <a:rPr lang="hu-HU" sz="2800" dirty="0" err="1"/>
              <a:t>od</a:t>
            </a:r>
            <a:r>
              <a:rPr lang="hu-HU" sz="2800" dirty="0"/>
              <a:t> </a:t>
            </a:r>
            <a:r>
              <a:rPr lang="hu-HU" sz="2800" dirty="0" err="1"/>
              <a:t>druhého</a:t>
            </a:r>
            <a:r>
              <a:rPr lang="hu-HU" sz="2800" dirty="0"/>
              <a:t> </a:t>
            </a:r>
            <a:r>
              <a:rPr lang="hu-HU" sz="2800" dirty="0" err="1"/>
              <a:t>musí</a:t>
            </a:r>
            <a:r>
              <a:rPr lang="hu-HU" sz="2800" dirty="0"/>
              <a:t> </a:t>
            </a:r>
            <a:r>
              <a:rPr lang="hu-HU" sz="2800" dirty="0" err="1"/>
              <a:t>byť</a:t>
            </a:r>
            <a:r>
              <a:rPr lang="hu-HU" sz="2800" dirty="0"/>
              <a:t> na </a:t>
            </a:r>
            <a:r>
              <a:rPr lang="hu-HU" sz="2800" dirty="0" err="1"/>
              <a:t>obmedzený</a:t>
            </a:r>
            <a:r>
              <a:rPr lang="hu-HU" sz="2800" dirty="0"/>
              <a:t> </a:t>
            </a:r>
            <a:r>
              <a:rPr lang="hu-HU" sz="2800" dirty="0" err="1"/>
              <a:t>čas</a:t>
            </a:r>
            <a:r>
              <a:rPr lang="hu-HU" sz="2800" dirty="0"/>
              <a:t>, len </a:t>
            </a:r>
            <a:r>
              <a:rPr lang="hu-HU" sz="2800" dirty="0" err="1"/>
              <a:t>po</a:t>
            </a:r>
            <a:r>
              <a:rPr lang="hu-HU" sz="2800" dirty="0"/>
              <a:t> </a:t>
            </a:r>
            <a:r>
              <a:rPr lang="hu-HU" sz="2800" dirty="0" err="1"/>
              <a:t>vzájomnej</a:t>
            </a:r>
            <a:r>
              <a:rPr lang="hu-HU" sz="2800" dirty="0"/>
              <a:t> </a:t>
            </a:r>
            <a:r>
              <a:rPr lang="hu-HU" sz="2800" dirty="0" err="1"/>
              <a:t>dohode</a:t>
            </a:r>
            <a:r>
              <a:rPr lang="hu-HU" sz="2800" dirty="0"/>
              <a:t> (1 Kor 7, 3-5).</a:t>
            </a:r>
            <a:endParaRPr lang="en-US" sz="2800" dirty="0"/>
          </a:p>
          <a:p>
            <a:r>
              <a:rPr lang="hu-HU" sz="2800" dirty="0" err="1"/>
              <a:t>s</a:t>
            </a:r>
            <a:r>
              <a:rPr lang="hu-HU" sz="2800" dirty="0" err="1" smtClean="0"/>
              <a:t>exualita</a:t>
            </a:r>
            <a:r>
              <a:rPr lang="hu-HU" sz="2800" dirty="0" smtClean="0"/>
              <a:t> </a:t>
            </a:r>
            <a:r>
              <a:rPr lang="hu-HU" sz="2800" dirty="0" err="1"/>
              <a:t>sa</a:t>
            </a:r>
            <a:r>
              <a:rPr lang="hu-HU" sz="2800" dirty="0"/>
              <a:t> </a:t>
            </a:r>
            <a:r>
              <a:rPr lang="hu-HU" sz="2800" dirty="0" err="1"/>
              <a:t>nemá</a:t>
            </a:r>
            <a:r>
              <a:rPr lang="hu-HU" sz="2800" dirty="0"/>
              <a:t> </a:t>
            </a:r>
            <a:r>
              <a:rPr lang="hu-HU" sz="2800" dirty="0" err="1"/>
              <a:t>chápať</a:t>
            </a:r>
            <a:r>
              <a:rPr lang="hu-HU" sz="2800" dirty="0"/>
              <a:t> </a:t>
            </a:r>
            <a:r>
              <a:rPr lang="hu-HU" sz="2800" dirty="0" err="1"/>
              <a:t>ako</a:t>
            </a:r>
            <a:r>
              <a:rPr lang="hu-HU" sz="2800" dirty="0"/>
              <a:t> </a:t>
            </a:r>
            <a:r>
              <a:rPr lang="hu-HU" sz="2800" dirty="0" err="1"/>
              <a:t>uspokojenie</a:t>
            </a:r>
            <a:r>
              <a:rPr lang="hu-HU" sz="2800" dirty="0"/>
              <a:t> </a:t>
            </a:r>
            <a:r>
              <a:rPr lang="hu-HU" sz="2800" dirty="0" err="1"/>
              <a:t>subjektívnej</a:t>
            </a:r>
            <a:r>
              <a:rPr lang="hu-HU" sz="2800" dirty="0"/>
              <a:t> </a:t>
            </a:r>
            <a:r>
              <a:rPr lang="hu-HU" sz="2800" dirty="0" err="1"/>
              <a:t>túžby</a:t>
            </a:r>
            <a:r>
              <a:rPr lang="hu-HU" sz="2800" dirty="0"/>
              <a:t>, </a:t>
            </a:r>
            <a:r>
              <a:rPr lang="hu-HU" sz="2800" dirty="0" err="1"/>
              <a:t>ale</a:t>
            </a:r>
            <a:r>
              <a:rPr lang="hu-HU" sz="2800" dirty="0"/>
              <a:t> </a:t>
            </a:r>
            <a:r>
              <a:rPr lang="hu-HU" sz="2800" dirty="0" err="1"/>
              <a:t>má</a:t>
            </a:r>
            <a:r>
              <a:rPr lang="hu-HU" sz="2800" dirty="0"/>
              <a:t> </a:t>
            </a:r>
            <a:r>
              <a:rPr lang="hu-HU" sz="2800" dirty="0" err="1"/>
              <a:t>byť</a:t>
            </a:r>
            <a:r>
              <a:rPr lang="hu-HU" sz="2800" dirty="0"/>
              <a:t> "</a:t>
            </a:r>
            <a:r>
              <a:rPr lang="hu-HU" sz="2800" dirty="0" err="1"/>
              <a:t>podľa</a:t>
            </a:r>
            <a:r>
              <a:rPr lang="hu-HU" sz="2800" dirty="0"/>
              <a:t> </a:t>
            </a:r>
            <a:r>
              <a:rPr lang="hu-HU" sz="2800" dirty="0" err="1"/>
              <a:t>poznania</a:t>
            </a:r>
            <a:r>
              <a:rPr lang="hu-HU" sz="2800" dirty="0"/>
              <a:t>", </a:t>
            </a:r>
            <a:r>
              <a:rPr lang="hu-HU" sz="2800" dirty="0" err="1"/>
              <a:t>pod</a:t>
            </a:r>
            <a:r>
              <a:rPr lang="hu-HU" sz="2800" dirty="0"/>
              <a:t> </a:t>
            </a:r>
            <a:r>
              <a:rPr lang="hu-HU" sz="2800" dirty="0" err="1"/>
              <a:t>kontrolou</a:t>
            </a:r>
            <a:r>
              <a:rPr lang="hu-HU" sz="2800" dirty="0"/>
              <a:t> </a:t>
            </a:r>
            <a:r>
              <a:rPr lang="hu-HU" sz="2800" dirty="0" err="1"/>
              <a:t>rozumu</a:t>
            </a:r>
            <a:r>
              <a:rPr lang="hu-HU" sz="2800" dirty="0"/>
              <a:t> (1 </a:t>
            </a:r>
            <a:r>
              <a:rPr lang="hu-HU" sz="2800" dirty="0" err="1"/>
              <a:t>Pt</a:t>
            </a:r>
            <a:r>
              <a:rPr lang="hu-HU" sz="2800" dirty="0"/>
              <a:t> 3,7</a:t>
            </a:r>
            <a:r>
              <a:rPr lang="hu-HU" sz="2800" dirty="0" smtClean="0"/>
              <a:t>)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996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2.2. </a:t>
            </a:r>
            <a:r>
              <a:rPr lang="hu-HU" b="1" dirty="0" err="1"/>
              <a:t>Imanentná</a:t>
            </a:r>
            <a:r>
              <a:rPr lang="hu-HU" b="1" dirty="0"/>
              <a:t> a </a:t>
            </a:r>
            <a:r>
              <a:rPr lang="hu-HU" b="1" dirty="0" err="1"/>
              <a:t>prokreatívna</a:t>
            </a:r>
            <a:r>
              <a:rPr lang="hu-HU" b="1" dirty="0"/>
              <a:t> </a:t>
            </a:r>
            <a:r>
              <a:rPr lang="hu-HU" b="1" dirty="0" err="1"/>
              <a:t>definícia</a:t>
            </a:r>
            <a:r>
              <a:rPr lang="hu-HU" b="1" dirty="0"/>
              <a:t> </a:t>
            </a:r>
            <a:r>
              <a:rPr lang="hu-HU" b="1" dirty="0" err="1"/>
              <a:t>manželstva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 err="1"/>
              <a:t>prokreačná</a:t>
            </a:r>
            <a:r>
              <a:rPr lang="hu-HU" dirty="0"/>
              <a:t> </a:t>
            </a:r>
            <a:r>
              <a:rPr lang="hu-HU" dirty="0" err="1"/>
              <a:t>funkcia</a:t>
            </a:r>
            <a:r>
              <a:rPr lang="hu-HU" dirty="0"/>
              <a:t>: </a:t>
            </a:r>
            <a:r>
              <a:rPr lang="hu-HU" dirty="0" err="1"/>
              <a:t>biologickou</a:t>
            </a:r>
            <a:r>
              <a:rPr lang="hu-HU" dirty="0"/>
              <a:t> </a:t>
            </a:r>
            <a:r>
              <a:rPr lang="hu-HU" dirty="0" err="1"/>
              <a:t>funkciou</a:t>
            </a:r>
            <a:r>
              <a:rPr lang="hu-HU" dirty="0"/>
              <a:t> </a:t>
            </a:r>
            <a:r>
              <a:rPr lang="hu-HU" dirty="0" err="1"/>
              <a:t>manželstva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plodenie</a:t>
            </a:r>
            <a:r>
              <a:rPr lang="hu-HU" dirty="0"/>
              <a:t> </a:t>
            </a:r>
            <a:r>
              <a:rPr lang="hu-HU" dirty="0" err="1"/>
              <a:t>detí</a:t>
            </a:r>
            <a:r>
              <a:rPr lang="hu-HU" dirty="0"/>
              <a:t> </a:t>
            </a:r>
            <a:endParaRPr lang="en-US" dirty="0"/>
          </a:p>
          <a:p>
            <a:pPr lvl="0"/>
            <a:r>
              <a:rPr lang="hu-HU" dirty="0" err="1"/>
              <a:t>imanentná</a:t>
            </a:r>
            <a:r>
              <a:rPr lang="hu-HU" dirty="0"/>
              <a:t> </a:t>
            </a:r>
            <a:r>
              <a:rPr lang="hu-HU" dirty="0" err="1"/>
              <a:t>funkcia</a:t>
            </a:r>
            <a:r>
              <a:rPr lang="hu-HU" dirty="0"/>
              <a:t>: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vyjadrením</a:t>
            </a:r>
            <a:r>
              <a:rPr lang="hu-HU" dirty="0"/>
              <a:t> </a:t>
            </a:r>
            <a:r>
              <a:rPr lang="hu-HU" dirty="0" err="1"/>
              <a:t>jednoty</a:t>
            </a:r>
            <a:r>
              <a:rPr lang="hu-HU" dirty="0"/>
              <a:t> </a:t>
            </a:r>
            <a:r>
              <a:rPr lang="hu-HU" dirty="0" err="1"/>
              <a:t>muža</a:t>
            </a:r>
            <a:r>
              <a:rPr lang="hu-HU" dirty="0"/>
              <a:t> a </a:t>
            </a:r>
            <a:r>
              <a:rPr lang="hu-HU" dirty="0" err="1"/>
              <a:t>ženy</a:t>
            </a:r>
            <a:endParaRPr lang="en-US" dirty="0"/>
          </a:p>
          <a:p>
            <a:pPr lvl="0"/>
            <a:r>
              <a:rPr lang="hu-HU" dirty="0" err="1"/>
              <a:t>muž</a:t>
            </a:r>
            <a:r>
              <a:rPr lang="hu-HU" dirty="0"/>
              <a:t> v </a:t>
            </a:r>
            <a:r>
              <a:rPr lang="hu-HU" dirty="0" err="1"/>
              <a:t>sexuálnom</a:t>
            </a:r>
            <a:r>
              <a:rPr lang="hu-HU" dirty="0"/>
              <a:t> </a:t>
            </a:r>
            <a:r>
              <a:rPr lang="hu-HU" dirty="0" err="1"/>
              <a:t>vzťahu</a:t>
            </a:r>
            <a:r>
              <a:rPr lang="hu-HU" dirty="0"/>
              <a:t> </a:t>
            </a:r>
            <a:r>
              <a:rPr lang="hu-HU" dirty="0" err="1"/>
              <a:t>prekonáva</a:t>
            </a:r>
            <a:r>
              <a:rPr lang="hu-HU" dirty="0"/>
              <a:t> </a:t>
            </a:r>
            <a:r>
              <a:rPr lang="hu-HU" dirty="0" err="1"/>
              <a:t>sám</a:t>
            </a:r>
            <a:r>
              <a:rPr lang="hu-HU" dirty="0"/>
              <a:t> </a:t>
            </a:r>
            <a:r>
              <a:rPr lang="hu-HU" dirty="0" err="1"/>
              <a:t>seba</a:t>
            </a:r>
            <a:r>
              <a:rPr lang="hu-HU" dirty="0"/>
              <a:t>; </a:t>
            </a:r>
            <a:r>
              <a:rPr lang="hu-HU" dirty="0" err="1"/>
              <a:t>prežíva</a:t>
            </a:r>
            <a:r>
              <a:rPr lang="hu-HU" dirty="0"/>
              <a:t> </a:t>
            </a:r>
            <a:r>
              <a:rPr lang="hu-HU" dirty="0" err="1"/>
              <a:t>svoj</a:t>
            </a:r>
            <a:r>
              <a:rPr lang="hu-HU" dirty="0"/>
              <a:t> </a:t>
            </a:r>
            <a:r>
              <a:rPr lang="hu-HU" dirty="0" err="1"/>
              <a:t>vzťah</a:t>
            </a:r>
            <a:r>
              <a:rPr lang="hu-HU" dirty="0"/>
              <a:t> s </a:t>
            </a:r>
            <a:r>
              <a:rPr lang="hu-HU" dirty="0" err="1"/>
              <a:t>manželkou</a:t>
            </a:r>
            <a:r>
              <a:rPr lang="hu-HU" dirty="0"/>
              <a:t>, </a:t>
            </a:r>
            <a:r>
              <a:rPr lang="hu-HU" dirty="0" err="1"/>
              <a:t>prípadne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deti</a:t>
            </a:r>
            <a:endParaRPr lang="en-US" dirty="0"/>
          </a:p>
          <a:p>
            <a:r>
              <a:rPr lang="hu-HU" dirty="0" err="1"/>
              <a:t>nikto</a:t>
            </a:r>
            <a:r>
              <a:rPr lang="hu-HU" dirty="0"/>
              <a:t> </a:t>
            </a:r>
            <a:r>
              <a:rPr lang="hu-HU" dirty="0" err="1"/>
              <a:t>nemôže</a:t>
            </a:r>
            <a:r>
              <a:rPr lang="hu-HU" dirty="0"/>
              <a:t> </a:t>
            </a:r>
            <a:r>
              <a:rPr lang="hu-HU" dirty="0" err="1"/>
              <a:t>konať</a:t>
            </a:r>
            <a:r>
              <a:rPr lang="hu-HU" dirty="0"/>
              <a:t> len </a:t>
            </a:r>
            <a:r>
              <a:rPr lang="hu-HU" dirty="0" err="1"/>
              <a:t>sám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seba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69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2.3. </a:t>
            </a:r>
            <a:r>
              <a:rPr lang="sk-SK" b="1" dirty="0"/>
              <a:t>Sexualita a zdržanlivosť</a:t>
            </a:r>
            <a:endParaRPr lang="en-US" b="1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>
              <a:lnSpc>
                <a:spcPct val="150000"/>
              </a:lnSpc>
            </a:pPr>
            <a:r>
              <a:rPr lang="hu-HU" dirty="0" err="1"/>
              <a:t>sexualitu</a:t>
            </a:r>
            <a:r>
              <a:rPr lang="hu-HU" dirty="0"/>
              <a:t> </a:t>
            </a:r>
            <a:r>
              <a:rPr lang="hu-HU" dirty="0" err="1"/>
              <a:t>treba</a:t>
            </a:r>
            <a:r>
              <a:rPr lang="hu-HU" dirty="0"/>
              <a:t> </a:t>
            </a:r>
            <a:r>
              <a:rPr lang="hu-HU" dirty="0" err="1"/>
              <a:t>nielen</a:t>
            </a:r>
            <a:r>
              <a:rPr lang="hu-HU" dirty="0"/>
              <a:t> </a:t>
            </a:r>
            <a:r>
              <a:rPr lang="hu-HU" dirty="0" err="1"/>
              <a:t>žiť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aj </a:t>
            </a:r>
            <a:r>
              <a:rPr lang="hu-HU" dirty="0" err="1"/>
              <a:t>ovládať</a:t>
            </a:r>
            <a:endParaRPr lang="en-US" dirty="0"/>
          </a:p>
          <a:p>
            <a:pPr lvl="0">
              <a:lnSpc>
                <a:spcPct val="150000"/>
              </a:lnSpc>
            </a:pPr>
            <a:r>
              <a:rPr lang="hu-HU" dirty="0" err="1"/>
              <a:t>miesto</a:t>
            </a:r>
            <a:r>
              <a:rPr lang="hu-HU" dirty="0"/>
              <a:t> </a:t>
            </a:r>
            <a:r>
              <a:rPr lang="hu-HU" dirty="0" err="1"/>
              <a:t>sexuálnej</a:t>
            </a:r>
            <a:r>
              <a:rPr lang="hu-HU" dirty="0"/>
              <a:t> </a:t>
            </a:r>
            <a:r>
              <a:rPr lang="hu-HU" dirty="0" err="1"/>
              <a:t>aktivity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v </a:t>
            </a:r>
            <a:r>
              <a:rPr lang="hu-HU" dirty="0" err="1"/>
              <a:t>manželstve</a:t>
            </a:r>
            <a:endParaRPr lang="en-US" dirty="0"/>
          </a:p>
          <a:p>
            <a:pPr lvl="0">
              <a:lnSpc>
                <a:spcPct val="150000"/>
              </a:lnSpc>
            </a:pPr>
            <a:r>
              <a:rPr lang="hu-HU" dirty="0" err="1" smtClean="0"/>
              <a:t>občasná</a:t>
            </a:r>
            <a:r>
              <a:rPr lang="hu-HU" dirty="0" smtClean="0"/>
              <a:t> </a:t>
            </a:r>
            <a:r>
              <a:rPr lang="hu-HU" dirty="0" err="1"/>
              <a:t>abstinencia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v </a:t>
            </a:r>
            <a:r>
              <a:rPr lang="hu-HU" dirty="0" err="1"/>
              <a:t>manželstve</a:t>
            </a:r>
            <a:r>
              <a:rPr lang="hu-HU" dirty="0"/>
              <a:t> </a:t>
            </a:r>
            <a:r>
              <a:rPr lang="hu-HU" dirty="0" err="1"/>
              <a:t>prirodzená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388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2.4. </a:t>
            </a:r>
            <a:r>
              <a:rPr lang="hu-HU" b="1" dirty="0" err="1"/>
              <a:t>Sexuálne</a:t>
            </a:r>
            <a:r>
              <a:rPr lang="hu-HU" b="1" dirty="0"/>
              <a:t> </a:t>
            </a:r>
            <a:r>
              <a:rPr lang="hu-HU" b="1" dirty="0" err="1"/>
              <a:t>praktiky</a:t>
            </a:r>
            <a:r>
              <a:rPr lang="hu-HU" b="1" dirty="0"/>
              <a:t>, </a:t>
            </a:r>
            <a:r>
              <a:rPr lang="hu-HU" b="1" dirty="0" err="1"/>
              <a:t>ktoré</a:t>
            </a:r>
            <a:r>
              <a:rPr lang="hu-HU" b="1" dirty="0"/>
              <a:t> </a:t>
            </a:r>
            <a:r>
              <a:rPr lang="hu-HU" b="1" dirty="0" err="1"/>
              <a:t>Boh</a:t>
            </a:r>
            <a:r>
              <a:rPr lang="hu-HU" b="1" dirty="0"/>
              <a:t> </a:t>
            </a:r>
            <a:r>
              <a:rPr lang="hu-HU" b="1" dirty="0" err="1" smtClean="0"/>
              <a:t>zakazuje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sex </a:t>
            </a:r>
            <a:r>
              <a:rPr lang="hu-HU" dirty="0" err="1"/>
              <a:t>mimo</a:t>
            </a:r>
            <a:r>
              <a:rPr lang="hu-HU" dirty="0"/>
              <a:t> </a:t>
            </a:r>
            <a:r>
              <a:rPr lang="hu-HU" dirty="0" err="1"/>
              <a:t>manželstva</a:t>
            </a:r>
            <a:endParaRPr lang="en-US" dirty="0"/>
          </a:p>
          <a:p>
            <a:pPr lvl="0"/>
            <a:r>
              <a:rPr lang="hu-HU" dirty="0" err="1"/>
              <a:t>všetky</a:t>
            </a:r>
            <a:r>
              <a:rPr lang="hu-HU" dirty="0"/>
              <a:t> </a:t>
            </a:r>
            <a:r>
              <a:rPr lang="hu-HU" dirty="0" err="1"/>
              <a:t>formy</a:t>
            </a:r>
            <a:r>
              <a:rPr lang="hu-HU" dirty="0"/>
              <a:t> </a:t>
            </a:r>
            <a:r>
              <a:rPr lang="hu-HU" dirty="0" err="1"/>
              <a:t>násilia</a:t>
            </a:r>
            <a:r>
              <a:rPr lang="hu-HU" dirty="0"/>
              <a:t> na </a:t>
            </a:r>
            <a:r>
              <a:rPr lang="hu-HU" dirty="0" err="1"/>
              <a:t>deťoch</a:t>
            </a:r>
            <a:r>
              <a:rPr lang="hu-HU" dirty="0"/>
              <a:t> a </a:t>
            </a:r>
            <a:r>
              <a:rPr lang="hu-HU" dirty="0" err="1"/>
              <a:t>pederastie</a:t>
            </a:r>
            <a:r>
              <a:rPr lang="hu-HU" dirty="0"/>
              <a:t> </a:t>
            </a:r>
            <a:endParaRPr lang="en-US" dirty="0"/>
          </a:p>
          <a:p>
            <a:pPr lvl="0"/>
            <a:r>
              <a:rPr lang="hu-HU" dirty="0" err="1"/>
              <a:t>autoerotická</a:t>
            </a:r>
            <a:r>
              <a:rPr lang="hu-HU" dirty="0"/>
              <a:t> </a:t>
            </a:r>
            <a:r>
              <a:rPr lang="hu-HU" dirty="0" err="1"/>
              <a:t>sexualita</a:t>
            </a:r>
            <a:r>
              <a:rPr lang="hu-HU" dirty="0"/>
              <a:t> (</a:t>
            </a:r>
            <a:r>
              <a:rPr lang="hu-HU" dirty="0" err="1"/>
              <a:t>nedostatok</a:t>
            </a:r>
            <a:r>
              <a:rPr lang="hu-HU" dirty="0"/>
              <a:t> </a:t>
            </a:r>
            <a:r>
              <a:rPr lang="hu-HU" dirty="0" err="1"/>
              <a:t>vzťahu</a:t>
            </a:r>
            <a:r>
              <a:rPr lang="hu-HU" dirty="0"/>
              <a:t> </a:t>
            </a:r>
            <a:r>
              <a:rPr lang="hu-HU" dirty="0" err="1"/>
              <a:t>ja-ty</a:t>
            </a:r>
            <a:r>
              <a:rPr lang="hu-HU" dirty="0"/>
              <a:t>)</a:t>
            </a:r>
            <a:endParaRPr lang="en-US" dirty="0"/>
          </a:p>
          <a:p>
            <a:pPr lvl="0"/>
            <a:r>
              <a:rPr lang="hu-HU" dirty="0" err="1"/>
              <a:t>homosexuálne</a:t>
            </a:r>
            <a:r>
              <a:rPr lang="hu-HU" dirty="0"/>
              <a:t> </a:t>
            </a:r>
            <a:r>
              <a:rPr lang="hu-HU" dirty="0" err="1"/>
              <a:t>praktiky</a:t>
            </a:r>
            <a:r>
              <a:rPr lang="hu-HU" dirty="0"/>
              <a:t> </a:t>
            </a:r>
            <a:endParaRPr lang="en-US" dirty="0"/>
          </a:p>
          <a:p>
            <a:pPr lvl="0"/>
            <a:r>
              <a:rPr lang="hu-HU" dirty="0" err="1"/>
              <a:t>sexuálne</a:t>
            </a:r>
            <a:r>
              <a:rPr lang="hu-HU" dirty="0"/>
              <a:t> </a:t>
            </a:r>
            <a:r>
              <a:rPr lang="hu-HU" dirty="0" err="1"/>
              <a:t>vzťahy</a:t>
            </a:r>
            <a:r>
              <a:rPr lang="hu-HU" dirty="0"/>
              <a:t> </a:t>
            </a:r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zvieratami</a:t>
            </a:r>
            <a:endParaRPr lang="en-US" dirty="0"/>
          </a:p>
          <a:p>
            <a:r>
              <a:rPr lang="hu-HU" dirty="0" err="1"/>
              <a:t>pohlavný</a:t>
            </a:r>
            <a:r>
              <a:rPr lang="hu-HU" dirty="0"/>
              <a:t> </a:t>
            </a:r>
            <a:r>
              <a:rPr lang="hu-HU" dirty="0" err="1"/>
              <a:t>styk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manželmi</a:t>
            </a:r>
            <a:r>
              <a:rPr lang="hu-HU" dirty="0"/>
              <a:t> </a:t>
            </a:r>
            <a:r>
              <a:rPr lang="hu-HU" dirty="0" err="1"/>
              <a:t>pokrvných</a:t>
            </a:r>
            <a:r>
              <a:rPr lang="hu-HU" dirty="0"/>
              <a:t> </a:t>
            </a:r>
            <a:r>
              <a:rPr lang="hu-HU" dirty="0" err="1"/>
              <a:t>príbuzných</a:t>
            </a:r>
            <a:r>
              <a:rPr lang="hu-HU" dirty="0"/>
              <a:t> a </a:t>
            </a:r>
            <a:r>
              <a:rPr lang="hu-HU" dirty="0" err="1"/>
              <a:t>príbuznými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Sexualita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1675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zaná kniha">
  <a:themeElements>
    <a:clrScheme name="Viazaná kniha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Viazaná kniha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iazaná kniha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33</TotalTime>
  <Words>327</Words>
  <Application>Microsoft Office PowerPoint</Application>
  <PresentationFormat>Prezentácia na obrazovke (4:3)</PresentationFormat>
  <Paragraphs>110</Paragraphs>
  <Slides>14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14</vt:i4>
      </vt:variant>
    </vt:vector>
  </HeadingPairs>
  <TitlesOfParts>
    <vt:vector size="15" baseType="lpstr">
      <vt:lpstr>Viazaná kniha</vt:lpstr>
      <vt:lpstr>Sexualita </vt:lpstr>
      <vt:lpstr>Sexualita </vt:lpstr>
      <vt:lpstr>Sexualita</vt:lpstr>
      <vt:lpstr>Sexualita </vt:lpstr>
      <vt:lpstr>Sexualita </vt:lpstr>
      <vt:lpstr>Sexualita </vt:lpstr>
      <vt:lpstr>Sexualita </vt:lpstr>
      <vt:lpstr>Sexualita </vt:lpstr>
      <vt:lpstr>Sexualita </vt:lpstr>
      <vt:lpstr>Sexualita </vt:lpstr>
      <vt:lpstr>Sexualita </vt:lpstr>
      <vt:lpstr>Sexualita </vt:lpstr>
      <vt:lpstr>Sexualita</vt:lpstr>
      <vt:lpstr>Sexualita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szexualitás</dc:title>
  <dc:creator>user</dc:creator>
  <cp:lastModifiedBy>user</cp:lastModifiedBy>
  <cp:revision>6</cp:revision>
  <dcterms:created xsi:type="dcterms:W3CDTF">2023-12-16T10:11:08Z</dcterms:created>
  <dcterms:modified xsi:type="dcterms:W3CDTF">2024-01-03T13:58:31Z</dcterms:modified>
</cp:coreProperties>
</file>