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Upravte štýl predlohy podnadpisov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 smtClean="0"/>
              <a:t>Ak chcete pridať obrázok, kliknite na ikonu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sk-S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tradicionális ethosz kritikája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89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A tradicionális ethosz kritikája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 smtClean="0"/>
              <a:t>1. A </a:t>
            </a:r>
            <a:r>
              <a:rPr lang="hu-HU" b="1" dirty="0"/>
              <a:t>hatvannyolcas kultúrforradalom</a:t>
            </a:r>
            <a:endParaRPr lang="hu-HU" b="1" dirty="0" smtClean="0"/>
          </a:p>
          <a:p>
            <a:pPr marL="0" indent="0">
              <a:buNone/>
            </a:pPr>
            <a:r>
              <a:rPr lang="hu-HU" b="1" dirty="0" smtClean="0"/>
              <a:t>1.1</a:t>
            </a:r>
            <a:r>
              <a:rPr lang="hu-HU" b="1" dirty="0"/>
              <a:t>. Marxista háttér</a:t>
            </a:r>
            <a:endParaRPr lang="en-US" b="1" dirty="0"/>
          </a:p>
          <a:p>
            <a:pPr marL="0" indent="0">
              <a:buNone/>
            </a:pPr>
            <a:r>
              <a:rPr lang="hu-HU" b="1" dirty="0"/>
              <a:t>	</a:t>
            </a:r>
            <a:endParaRPr lang="en-US" dirty="0"/>
          </a:p>
          <a:p>
            <a:pPr lvl="0"/>
            <a:r>
              <a:rPr lang="hu-HU" dirty="0"/>
              <a:t>a 20. sz. közepén sok nő nem rendelkezett fizetett munkahellyel, egyes országokban nem volt választójoguk sem</a:t>
            </a:r>
            <a:endParaRPr lang="en-US" dirty="0"/>
          </a:p>
          <a:p>
            <a:pPr lvl="0"/>
            <a:r>
              <a:rPr lang="hu-HU" dirty="0"/>
              <a:t>a 2. </a:t>
            </a:r>
            <a:r>
              <a:rPr lang="hu-HU" dirty="0" err="1"/>
              <a:t>vh</a:t>
            </a:r>
            <a:r>
              <a:rPr lang="hu-HU" dirty="0"/>
              <a:t>. után polgárság tradicionális létformái látszólag fennmaradtak, de irányvesztettség uralkodott</a:t>
            </a:r>
            <a:endParaRPr lang="en-US" dirty="0"/>
          </a:p>
          <a:p>
            <a:pPr lvl="0"/>
            <a:r>
              <a:rPr lang="hu-HU" dirty="0"/>
              <a:t>A 68-as kultúrforradalom után végül megszabták a polgári irányvonalakat. A polgári társadalom elleni az akkor ún. „Establishment“ elleni harc szándékosan olyan irányt vett, melyben a szexualitást eszközzé tették, ami által új létformának kell létrejönnie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855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A tradicionális ethosz kritikája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b="1" dirty="0"/>
              <a:t>1.2. A tradicionális ethosz</a:t>
            </a:r>
            <a:endParaRPr lang="en-US" b="1" dirty="0"/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hu-HU" dirty="0"/>
              <a:t>A keresztyén ethosz szem előtt tartja,  hogy az ember bár istenképűsége és teremtettsége okán méltósággal bír, de bűnbe esett, s ennélfogva romlott</a:t>
            </a:r>
            <a:endParaRPr lang="en-US" dirty="0"/>
          </a:p>
          <a:p>
            <a:pPr lvl="0"/>
            <a:r>
              <a:rPr lang="hu-HU" dirty="0"/>
              <a:t>Isten törvény és evangélium által lép fel: felfedi a bűnt, és megbocsájtja azt</a:t>
            </a:r>
            <a:endParaRPr lang="en-US" dirty="0"/>
          </a:p>
          <a:p>
            <a:pPr lvl="0"/>
            <a:r>
              <a:rPr lang="hu-HU" dirty="0"/>
              <a:t>A keresztyén gondolkodás által befolyásolt polgárság abból az alapelvből indult ki, hogy a természeténél fogva bűnös embert jóra kell nevelni, tehát civilizálni kell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769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A tradicionális ethosz kritikája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hu-HU" sz="2600" b="1" dirty="0"/>
              <a:t>2. A </a:t>
            </a:r>
            <a:r>
              <a:rPr lang="hu-HU" sz="2600" b="1" dirty="0"/>
              <a:t>feminizmus és az egyenlőség eszméje</a:t>
            </a:r>
            <a:endParaRPr lang="en-US" sz="2600" b="1" dirty="0"/>
          </a:p>
          <a:p>
            <a:pPr marL="0" indent="0">
              <a:buNone/>
            </a:pPr>
            <a:r>
              <a:rPr lang="hu-HU" b="1" dirty="0"/>
              <a:t> </a:t>
            </a:r>
            <a:endParaRPr lang="en-US" dirty="0"/>
          </a:p>
          <a:p>
            <a:pPr lvl="0"/>
            <a:r>
              <a:rPr lang="hu-HU" dirty="0"/>
              <a:t>A Biblia </a:t>
            </a:r>
            <a:r>
              <a:rPr lang="hu-HU" dirty="0" err="1"/>
              <a:t>patriarchális-represszív</a:t>
            </a:r>
            <a:r>
              <a:rPr lang="hu-HU" dirty="0"/>
              <a:t> gondolkodás- és beszédmódját kritizálja. „Az anya helyébe az apa lépett és ezzel az uralkodás és elnyomás szimbóluma”</a:t>
            </a:r>
            <a:endParaRPr lang="en-US" dirty="0"/>
          </a:p>
          <a:p>
            <a:pPr lvl="0"/>
            <a:r>
              <a:rPr lang="hu-HU" dirty="0"/>
              <a:t>A feminizmus céljai:</a:t>
            </a:r>
            <a:endParaRPr lang="en-US" dirty="0"/>
          </a:p>
          <a:p>
            <a:pPr lvl="1"/>
            <a:r>
              <a:rPr lang="hu-HU" dirty="0"/>
              <a:t>a nők fundamentális és radikális autonóm emberré emelése – egyfajta (szociális-) pszichológiai folyamat</a:t>
            </a:r>
            <a:endParaRPr lang="en-US" dirty="0"/>
          </a:p>
          <a:p>
            <a:pPr lvl="1"/>
            <a:r>
              <a:rPr lang="hu-HU" dirty="0"/>
              <a:t>a szociális és gazdasági tényezők pontos analízise; amelyek a nők elnyomásában szerepet játszanak (játszottak) – szociális ökonómiai folyamat</a:t>
            </a:r>
            <a:endParaRPr lang="en-US" dirty="0"/>
          </a:p>
          <a:p>
            <a:pPr lvl="1"/>
            <a:r>
              <a:rPr lang="hu-HU" dirty="0"/>
              <a:t>az egyoldalú maszkulin kultúra elutasítása – ez az ún. ellenkultúra egyik formája.</a:t>
            </a:r>
            <a:endParaRPr lang="en-US" dirty="0"/>
          </a:p>
          <a:p>
            <a:pPr lvl="0"/>
            <a:r>
              <a:rPr lang="hu-HU" dirty="0"/>
              <a:t>Jelenleg nyugaton két tendenciát figyelhetünk meg:</a:t>
            </a:r>
            <a:endParaRPr lang="en-US" dirty="0"/>
          </a:p>
          <a:p>
            <a:pPr lvl="1"/>
            <a:r>
              <a:rPr lang="hu-HU" i="1" dirty="0"/>
              <a:t>a nő társadalmi </a:t>
            </a:r>
            <a:r>
              <a:rPr lang="hu-HU" i="1" dirty="0" err="1"/>
              <a:t>azonosértékűsége</a:t>
            </a:r>
            <a:r>
              <a:rPr lang="hu-HU" dirty="0"/>
              <a:t> – a klasszikus női mozgalmak továbbfejlődése</a:t>
            </a:r>
            <a:endParaRPr lang="en-US" dirty="0"/>
          </a:p>
          <a:p>
            <a:pPr lvl="1"/>
            <a:r>
              <a:rPr lang="hu-HU" i="1" dirty="0" err="1"/>
              <a:t>Gender</a:t>
            </a:r>
            <a:r>
              <a:rPr lang="hu-HU" i="1" dirty="0"/>
              <a:t> </a:t>
            </a:r>
            <a:r>
              <a:rPr lang="hu-HU" i="1" dirty="0" err="1"/>
              <a:t>Mainstreaming</a:t>
            </a:r>
            <a:r>
              <a:rPr lang="hu-HU" i="1" dirty="0"/>
              <a:t> – </a:t>
            </a:r>
            <a:r>
              <a:rPr lang="hu-HU" dirty="0"/>
              <a:t>a nemi szerepek határainak elmosásáról van szó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51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A tradicionális ethosz kritikája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 smtClean="0"/>
              <a:t>3. A </a:t>
            </a:r>
            <a:r>
              <a:rPr lang="hu-HU" b="1" dirty="0"/>
              <a:t>férfi új arca</a:t>
            </a:r>
            <a:endParaRPr lang="en-US" b="1" dirty="0"/>
          </a:p>
          <a:p>
            <a:pPr marL="0" indent="0">
              <a:buNone/>
            </a:pPr>
            <a:r>
              <a:rPr lang="hu-HU" b="1" dirty="0"/>
              <a:t> </a:t>
            </a:r>
            <a:endParaRPr lang="en-US" dirty="0"/>
          </a:p>
          <a:p>
            <a:pPr lvl="0"/>
            <a:r>
              <a:rPr lang="hu-HU" dirty="0"/>
              <a:t>a médiában, mindenekelőtt a filmekben és egyre inkább a társadalmi tudatban olyan férfikép lép színre, mely alapjában oda vezet, hogy a férfinak szégyellnie kellene férfi voltát</a:t>
            </a:r>
            <a:endParaRPr lang="en-US" dirty="0"/>
          </a:p>
          <a:p>
            <a:pPr lvl="0"/>
            <a:r>
              <a:rPr lang="hu-HU" dirty="0"/>
              <a:t>az újfajta férfinak nincsenek elvei: engedékeny másokkal és engedékeny magával</a:t>
            </a:r>
            <a:endParaRPr lang="en-US" dirty="0"/>
          </a:p>
          <a:p>
            <a:pPr lvl="0"/>
            <a:r>
              <a:rPr lang="hu-HU" dirty="0"/>
              <a:t>„</a:t>
            </a:r>
            <a:r>
              <a:rPr lang="hu-HU" dirty="0" err="1"/>
              <a:t>anything</a:t>
            </a:r>
            <a:r>
              <a:rPr lang="hu-HU" dirty="0"/>
              <a:t> </a:t>
            </a:r>
            <a:r>
              <a:rPr lang="hu-HU" dirty="0" err="1"/>
              <a:t>goes</a:t>
            </a:r>
            <a:r>
              <a:rPr lang="hu-HU" dirty="0"/>
              <a:t>“ – a kultúra, ahol minden lehetséges, gyenge és bukásra van ítélve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535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usediace">
  <a:themeElements>
    <a:clrScheme name="Susediace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usediace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0</TotalTime>
  <Words>113</Words>
  <Application>Microsoft Office PowerPoint</Application>
  <PresentationFormat>Prezentácia na obrazovke (4:3)</PresentationFormat>
  <Paragraphs>31</Paragraphs>
  <Slides>5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5</vt:i4>
      </vt:variant>
    </vt:vector>
  </HeadingPairs>
  <TitlesOfParts>
    <vt:vector size="6" baseType="lpstr">
      <vt:lpstr>Susediace</vt:lpstr>
      <vt:lpstr>A tradicionális ethosz kritikája </vt:lpstr>
      <vt:lpstr>A tradicionális ethosz kritikája</vt:lpstr>
      <vt:lpstr>A tradicionális ethosz kritikája</vt:lpstr>
      <vt:lpstr>A tradicionális ethosz kritikája</vt:lpstr>
      <vt:lpstr>A tradicionális ethosz kritikája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tradicionális ethosz kritikája</dc:title>
  <dc:creator>user</dc:creator>
  <cp:lastModifiedBy>user</cp:lastModifiedBy>
  <cp:revision>2</cp:revision>
  <dcterms:created xsi:type="dcterms:W3CDTF">2023-12-16T10:11:08Z</dcterms:created>
  <dcterms:modified xsi:type="dcterms:W3CDTF">2023-12-16T11:31:05Z</dcterms:modified>
</cp:coreProperties>
</file>