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14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200" b="1" dirty="0" smtClean="0"/>
              <a:t>B</a:t>
            </a:r>
          </a:p>
          <a:p>
            <a:pPr marL="0" indent="0">
              <a:buNone/>
            </a:pPr>
            <a:r>
              <a:rPr lang="hu-HU" dirty="0"/>
              <a:t>V </a:t>
            </a:r>
            <a:r>
              <a:rPr lang="hu-HU" b="1" i="1" dirty="0" err="1"/>
              <a:t>občianskych</a:t>
            </a:r>
            <a:r>
              <a:rPr lang="hu-HU" b="1" i="1" dirty="0"/>
              <a:t> </a:t>
            </a:r>
            <a:r>
              <a:rPr lang="hu-HU" b="1" i="1" dirty="0" err="1"/>
              <a:t>zákonoch</a:t>
            </a:r>
            <a:r>
              <a:rPr lang="hu-HU" b="1" i="1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prekážky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</a:t>
            </a:r>
            <a:r>
              <a:rPr lang="hu-HU" dirty="0" err="1"/>
              <a:t>uvedené</a:t>
            </a:r>
            <a:r>
              <a:rPr lang="hu-HU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 err="1"/>
              <a:t>existujúce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 smtClean="0"/>
              <a:t>,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 err="1"/>
              <a:t>priamy</a:t>
            </a:r>
            <a:r>
              <a:rPr lang="hu-HU" dirty="0"/>
              <a:t> </a:t>
            </a:r>
            <a:r>
              <a:rPr lang="hu-HU" dirty="0" err="1" smtClean="0"/>
              <a:t>vzťah</a:t>
            </a:r>
            <a:r>
              <a:rPr lang="hu-HU" dirty="0"/>
              <a:t> </a:t>
            </a:r>
            <a:r>
              <a:rPr lang="hu-HU" dirty="0" smtClean="0"/>
              <a:t>– </a:t>
            </a:r>
            <a:r>
              <a:rPr lang="hu-HU" dirty="0" err="1" smtClean="0"/>
              <a:t>napr</a:t>
            </a:r>
            <a:r>
              <a:rPr lang="hu-HU" dirty="0" smtClean="0"/>
              <a:t>. </a:t>
            </a:r>
            <a:r>
              <a:rPr lang="hu-HU" dirty="0" err="1" smtClean="0"/>
              <a:t>brat</a:t>
            </a:r>
            <a:r>
              <a:rPr lang="hu-HU" dirty="0" smtClean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nevlastný</a:t>
            </a:r>
            <a:r>
              <a:rPr lang="hu-HU" dirty="0"/>
              <a:t> </a:t>
            </a:r>
            <a:r>
              <a:rPr lang="hu-HU" dirty="0" err="1"/>
              <a:t>brat</a:t>
            </a:r>
            <a:r>
              <a:rPr lang="hu-HU" dirty="0" smtClean="0"/>
              <a:t>,</a:t>
            </a:r>
          </a:p>
          <a:p>
            <a:pPr marL="0" lvl="0" indent="0">
              <a:buNone/>
            </a:pPr>
            <a:endParaRPr lang="en-US" dirty="0"/>
          </a:p>
          <a:p>
            <a:r>
              <a:rPr lang="hu-HU" dirty="0" err="1"/>
              <a:t>príbuzenský</a:t>
            </a:r>
            <a:r>
              <a:rPr lang="hu-HU" dirty="0"/>
              <a:t> </a:t>
            </a:r>
            <a:r>
              <a:rPr lang="hu-HU" dirty="0" err="1"/>
              <a:t>vzťah</a:t>
            </a:r>
            <a:r>
              <a:rPr lang="hu-HU" dirty="0"/>
              <a:t> na </a:t>
            </a:r>
            <a:r>
              <a:rPr lang="hu-HU" dirty="0" err="1"/>
              <a:t>základe</a:t>
            </a:r>
            <a:r>
              <a:rPr lang="hu-HU" dirty="0"/>
              <a:t> </a:t>
            </a:r>
            <a:r>
              <a:rPr lang="hu-HU" dirty="0" err="1"/>
              <a:t>osvojenia</a:t>
            </a:r>
            <a:r>
              <a:rPr lang="hu-HU" dirty="0"/>
              <a:t>; v </a:t>
            </a:r>
            <a:r>
              <a:rPr lang="hu-HU" dirty="0" err="1"/>
              <a:t>tomto</a:t>
            </a:r>
            <a:r>
              <a:rPr lang="hu-HU" dirty="0"/>
              <a:t> </a:t>
            </a:r>
            <a:r>
              <a:rPr lang="hu-HU" dirty="0" err="1"/>
              <a:t>prípade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možná</a:t>
            </a:r>
            <a:r>
              <a:rPr lang="hu-HU" dirty="0"/>
              <a:t> </a:t>
            </a:r>
            <a:r>
              <a:rPr lang="hu-HU" dirty="0" err="1" smtClean="0"/>
              <a:t>výnimka</a:t>
            </a:r>
            <a:r>
              <a:rPr lang="hu-H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973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2.6. </a:t>
            </a:r>
            <a:r>
              <a:rPr lang="hu-HU" b="1" dirty="0" err="1"/>
              <a:t>Súhlas</a:t>
            </a:r>
            <a:r>
              <a:rPr lang="hu-HU" b="1" dirty="0"/>
              <a:t>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právny</a:t>
            </a:r>
            <a:r>
              <a:rPr lang="hu-HU" b="1" dirty="0"/>
              <a:t> </a:t>
            </a:r>
            <a:r>
              <a:rPr lang="hu-HU" b="1" dirty="0" err="1"/>
              <a:t>dôvod</a:t>
            </a:r>
            <a:r>
              <a:rPr lang="hu-HU" b="1" dirty="0"/>
              <a:t> a </a:t>
            </a:r>
            <a:r>
              <a:rPr lang="hu-HU" b="1" dirty="0" err="1"/>
              <a:t>začiatok</a:t>
            </a:r>
            <a:r>
              <a:rPr lang="hu-HU" b="1" dirty="0"/>
              <a:t> </a:t>
            </a:r>
            <a:r>
              <a:rPr lang="hu-HU" b="1" dirty="0" err="1"/>
              <a:t>manželstva</a:t>
            </a:r>
            <a:endParaRPr lang="en-US" b="1" dirty="0"/>
          </a:p>
          <a:p>
            <a:pPr lvl="0"/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buď</a:t>
            </a:r>
            <a:r>
              <a:rPr lang="hu-HU" dirty="0"/>
              <a:t> </a:t>
            </a:r>
            <a:r>
              <a:rPr lang="hu-HU" dirty="0" err="1"/>
              <a:t>fyzický</a:t>
            </a:r>
            <a:r>
              <a:rPr lang="hu-HU" dirty="0"/>
              <a:t> </a:t>
            </a:r>
            <a:r>
              <a:rPr lang="hu-HU" dirty="0" err="1"/>
              <a:t>vzťah</a:t>
            </a:r>
            <a:r>
              <a:rPr lang="hu-HU" dirty="0"/>
              <a:t> - </a:t>
            </a:r>
            <a:r>
              <a:rPr lang="hu-HU" i="1" dirty="0" err="1"/>
              <a:t>kopulácia</a:t>
            </a:r>
            <a:r>
              <a:rPr lang="hu-HU" i="1" dirty="0"/>
              <a:t> -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i="1" dirty="0" err="1"/>
              <a:t>konsenzuálny</a:t>
            </a:r>
            <a:r>
              <a:rPr lang="hu-HU" i="1" dirty="0"/>
              <a:t> </a:t>
            </a:r>
            <a:r>
              <a:rPr lang="hu-HU" i="1" dirty="0" err="1"/>
              <a:t>vzťah</a:t>
            </a:r>
            <a:r>
              <a:rPr lang="hu-HU" dirty="0"/>
              <a:t>. </a:t>
            </a:r>
            <a:endParaRPr lang="en-US" dirty="0"/>
          </a:p>
          <a:p>
            <a:pPr lvl="0"/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zrejmé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len </a:t>
            </a:r>
            <a:r>
              <a:rPr lang="hu-HU" dirty="0" err="1"/>
              <a:t>vzájomná</a:t>
            </a:r>
            <a:r>
              <a:rPr lang="hu-HU" dirty="0"/>
              <a:t> </a:t>
            </a:r>
            <a:r>
              <a:rPr lang="hu-HU" dirty="0" err="1"/>
              <a:t>príťažlivosť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dostatočným</a:t>
            </a:r>
            <a:r>
              <a:rPr lang="hu-HU" dirty="0"/>
              <a:t> </a:t>
            </a:r>
            <a:r>
              <a:rPr lang="hu-HU" dirty="0" err="1"/>
              <a:t>základom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založené</a:t>
            </a:r>
            <a:r>
              <a:rPr lang="hu-HU" dirty="0"/>
              <a:t> na </a:t>
            </a:r>
            <a:r>
              <a:rPr lang="hu-HU" dirty="0" err="1"/>
              <a:t>vzájomnej</a:t>
            </a:r>
            <a:r>
              <a:rPr lang="hu-HU" dirty="0"/>
              <a:t> </a:t>
            </a:r>
            <a:r>
              <a:rPr lang="hu-HU" dirty="0" err="1"/>
              <a:t>zhode</a:t>
            </a:r>
            <a:r>
              <a:rPr lang="hu-HU" dirty="0"/>
              <a:t> </a:t>
            </a:r>
            <a:r>
              <a:rPr lang="hu-HU" dirty="0" err="1"/>
              <a:t>strán</a:t>
            </a:r>
            <a:r>
              <a:rPr lang="hu-HU" dirty="0"/>
              <a:t>,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zakorenené</a:t>
            </a:r>
            <a:r>
              <a:rPr lang="hu-HU" dirty="0"/>
              <a:t> v </a:t>
            </a:r>
            <a:r>
              <a:rPr lang="hu-HU" dirty="0" err="1"/>
              <a:t>neustálom</a:t>
            </a:r>
            <a:r>
              <a:rPr lang="hu-HU" dirty="0"/>
              <a:t> </a:t>
            </a:r>
            <a:r>
              <a:rPr lang="hu-HU" dirty="0" err="1"/>
              <a:t>raste</a:t>
            </a:r>
            <a:r>
              <a:rPr lang="hu-HU" dirty="0"/>
              <a:t> </a:t>
            </a:r>
            <a:r>
              <a:rPr lang="hu-HU" dirty="0" err="1"/>
              <a:t>spoločného</a:t>
            </a:r>
            <a:r>
              <a:rPr lang="hu-HU" dirty="0"/>
              <a:t> </a:t>
            </a:r>
            <a:r>
              <a:rPr lang="hu-HU" dirty="0" err="1"/>
              <a:t>presvedčenia</a:t>
            </a:r>
            <a:r>
              <a:rPr lang="hu-HU" dirty="0"/>
              <a:t> </a:t>
            </a:r>
            <a:r>
              <a:rPr lang="hu-HU" dirty="0" err="1"/>
              <a:t>páru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chránené</a:t>
            </a:r>
            <a:r>
              <a:rPr lang="hu-HU" dirty="0"/>
              <a:t> </a:t>
            </a:r>
            <a:r>
              <a:rPr lang="hu-HU" dirty="0" err="1"/>
              <a:t>Božím</a:t>
            </a:r>
            <a:r>
              <a:rPr lang="hu-HU" dirty="0"/>
              <a:t> </a:t>
            </a:r>
            <a:r>
              <a:rPr lang="hu-HU" dirty="0" err="1"/>
              <a:t>zákonom</a:t>
            </a:r>
            <a:r>
              <a:rPr lang="hu-HU" dirty="0"/>
              <a:t> </a:t>
            </a:r>
            <a:r>
              <a:rPr lang="hu-HU" dirty="0" err="1"/>
              <a:t>prostredníctvom</a:t>
            </a:r>
            <a:r>
              <a:rPr lang="hu-HU" dirty="0"/>
              <a:t> </a:t>
            </a:r>
            <a:r>
              <a:rPr lang="hu-HU" dirty="0" err="1"/>
              <a:t>prikázania</a:t>
            </a:r>
            <a:r>
              <a:rPr lang="hu-HU" dirty="0"/>
              <a:t> "</a:t>
            </a:r>
            <a:r>
              <a:rPr lang="hu-HU" dirty="0" err="1"/>
              <a:t>Nezcudzoložíš</a:t>
            </a:r>
            <a:r>
              <a:rPr lang="hu-HU" dirty="0"/>
              <a:t>!".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77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3. </a:t>
            </a:r>
            <a:r>
              <a:rPr lang="de-DE" b="1" dirty="0" err="1"/>
              <a:t>Partnerský</a:t>
            </a:r>
            <a:r>
              <a:rPr lang="de-DE" b="1" dirty="0"/>
              <a:t> </a:t>
            </a:r>
            <a:r>
              <a:rPr lang="de-DE" b="1" dirty="0" err="1"/>
              <a:t>život</a:t>
            </a:r>
            <a:r>
              <a:rPr lang="de-DE" b="1" dirty="0"/>
              <a:t> z </a:t>
            </a:r>
            <a:r>
              <a:rPr lang="de-DE" b="1" dirty="0" err="1"/>
              <a:t>kresťanského</a:t>
            </a:r>
            <a:r>
              <a:rPr lang="de-DE" b="1" dirty="0"/>
              <a:t> </a:t>
            </a:r>
            <a:r>
              <a:rPr lang="de-DE" b="1" dirty="0" err="1"/>
              <a:t>hľadiska</a:t>
            </a:r>
            <a:endParaRPr lang="en-US" b="1" dirty="0"/>
          </a:p>
          <a:p>
            <a:pPr marL="0" lvl="0" indent="0">
              <a:buNone/>
            </a:pPr>
            <a:r>
              <a:rPr lang="hu-HU" dirty="0"/>
              <a:t>1Kor 7,1-16.25-40; </a:t>
            </a:r>
            <a:r>
              <a:rPr lang="hu-HU" dirty="0" err="1"/>
              <a:t>Kol</a:t>
            </a:r>
            <a:r>
              <a:rPr lang="hu-HU" dirty="0"/>
              <a:t> 3,18-19; </a:t>
            </a:r>
            <a:r>
              <a:rPr lang="hu-HU" dirty="0" err="1"/>
              <a:t>Ef</a:t>
            </a:r>
            <a:r>
              <a:rPr lang="hu-HU" dirty="0"/>
              <a:t> 5,21-33; 1Tim 2,8.15; </a:t>
            </a:r>
            <a:r>
              <a:rPr lang="hu-HU" dirty="0" err="1"/>
              <a:t>Tít</a:t>
            </a:r>
            <a:r>
              <a:rPr lang="hu-HU" dirty="0"/>
              <a:t> 2,4-5; </a:t>
            </a:r>
            <a:r>
              <a:rPr lang="hu-HU" dirty="0" err="1"/>
              <a:t>Heb</a:t>
            </a:r>
            <a:r>
              <a:rPr lang="hu-HU" dirty="0"/>
              <a:t> 13,4; 1Pet </a:t>
            </a:r>
            <a:r>
              <a:rPr lang="hu-HU" dirty="0" smtClean="0"/>
              <a:t>3,1-7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 err="1"/>
              <a:t>Zmysel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</a:t>
            </a:r>
            <a:r>
              <a:rPr lang="hu-HU" dirty="0" err="1"/>
              <a:t>spočíva</a:t>
            </a:r>
            <a:r>
              <a:rPr lang="hu-HU" dirty="0"/>
              <a:t> v </a:t>
            </a:r>
            <a:r>
              <a:rPr lang="hu-HU" dirty="0" err="1"/>
              <a:t>tom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keď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raz</a:t>
            </a:r>
            <a:r>
              <a:rPr lang="hu-HU" dirty="0"/>
              <a:t> </a:t>
            </a:r>
            <a:r>
              <a:rPr lang="hu-HU" dirty="0" err="1"/>
              <a:t>dohodnete</a:t>
            </a:r>
            <a:r>
              <a:rPr lang="hu-HU" dirty="0"/>
              <a:t>, </a:t>
            </a:r>
            <a:r>
              <a:rPr lang="hu-HU" dirty="0" err="1"/>
              <a:t>tak</a:t>
            </a:r>
            <a:r>
              <a:rPr lang="hu-HU" dirty="0"/>
              <a:t> </a:t>
            </a:r>
            <a:r>
              <a:rPr lang="hu-HU" dirty="0" err="1"/>
              <a:t>spája</a:t>
            </a:r>
            <a:r>
              <a:rPr lang="hu-HU" dirty="0"/>
              <a:t> </a:t>
            </a:r>
            <a:r>
              <a:rPr lang="hu-HU" dirty="0" err="1"/>
              <a:t>vás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navždy</a:t>
            </a:r>
            <a:r>
              <a:rPr lang="hu-HU" dirty="0"/>
              <a:t>, </a:t>
            </a:r>
            <a:r>
              <a:rPr lang="hu-HU" dirty="0" err="1"/>
              <a:t>až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smrti</a:t>
            </a:r>
            <a:r>
              <a:rPr lang="hu-HU" dirty="0"/>
              <a:t> </a:t>
            </a:r>
            <a:r>
              <a:rPr lang="hu-HU" dirty="0" err="1"/>
              <a:t>jedného</a:t>
            </a:r>
            <a:r>
              <a:rPr lang="hu-HU" dirty="0"/>
              <a:t> z </a:t>
            </a:r>
            <a:r>
              <a:rPr lang="hu-HU" dirty="0" err="1"/>
              <a:t>vás</a:t>
            </a:r>
            <a:r>
              <a:rPr lang="hu-HU" dirty="0"/>
              <a:t>. </a:t>
            </a:r>
            <a:r>
              <a:rPr lang="hu-HU" dirty="0" err="1"/>
              <a:t>Táto</a:t>
            </a:r>
            <a:r>
              <a:rPr lang="hu-HU" dirty="0"/>
              <a:t> </a:t>
            </a:r>
            <a:r>
              <a:rPr lang="hu-HU" dirty="0" err="1"/>
              <a:t>vernosť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niekedy</a:t>
            </a:r>
            <a:r>
              <a:rPr lang="hu-HU" dirty="0"/>
              <a:t> </a:t>
            </a:r>
            <a:r>
              <a:rPr lang="hu-HU" dirty="0" err="1"/>
              <a:t>ťažká</a:t>
            </a:r>
            <a:r>
              <a:rPr lang="hu-HU" dirty="0"/>
              <a:t>, </a:t>
            </a:r>
            <a:r>
              <a:rPr lang="hu-HU" dirty="0" err="1"/>
              <a:t>najmä</a:t>
            </a:r>
            <a:r>
              <a:rPr lang="hu-HU" dirty="0"/>
              <a:t> </a:t>
            </a:r>
            <a:r>
              <a:rPr lang="hu-HU" dirty="0" err="1"/>
              <a:t>keď</a:t>
            </a:r>
            <a:r>
              <a:rPr lang="hu-HU" dirty="0"/>
              <a:t> </a:t>
            </a:r>
            <a:r>
              <a:rPr lang="hu-HU" dirty="0" err="1"/>
              <a:t>si</a:t>
            </a:r>
            <a:r>
              <a:rPr lang="hu-HU" dirty="0"/>
              <a:t> partner </a:t>
            </a:r>
            <a:r>
              <a:rPr lang="hu-HU" dirty="0" err="1"/>
              <a:t>osvojí</a:t>
            </a:r>
            <a:r>
              <a:rPr lang="hu-HU" dirty="0"/>
              <a:t> </a:t>
            </a:r>
            <a:r>
              <a:rPr lang="hu-HU" dirty="0" err="1"/>
              <a:t>nové</a:t>
            </a:r>
            <a:r>
              <a:rPr lang="hu-HU" dirty="0"/>
              <a:t> </a:t>
            </a:r>
            <a:r>
              <a:rPr lang="hu-HU" dirty="0" err="1"/>
              <a:t>negatívne</a:t>
            </a:r>
            <a:r>
              <a:rPr lang="hu-HU" dirty="0"/>
              <a:t> </a:t>
            </a:r>
            <a:r>
              <a:rPr lang="hu-HU" dirty="0" err="1"/>
              <a:t>správanie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Každé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nájsť</a:t>
            </a:r>
            <a:r>
              <a:rPr lang="hu-HU" dirty="0"/>
              <a:t> </a:t>
            </a:r>
            <a:r>
              <a:rPr lang="hu-HU" dirty="0" err="1"/>
              <a:t>strednú</a:t>
            </a:r>
            <a:r>
              <a:rPr lang="hu-HU" dirty="0"/>
              <a:t> </a:t>
            </a:r>
            <a:r>
              <a:rPr lang="hu-HU" dirty="0" err="1"/>
              <a:t>cestu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individuálnou</a:t>
            </a:r>
            <a:r>
              <a:rPr lang="hu-HU" dirty="0"/>
              <a:t> </a:t>
            </a:r>
            <a:r>
              <a:rPr lang="hu-HU" dirty="0" err="1"/>
              <a:t>slobodou</a:t>
            </a:r>
            <a:r>
              <a:rPr lang="hu-HU" dirty="0"/>
              <a:t> a </a:t>
            </a:r>
            <a:r>
              <a:rPr lang="hu-HU" dirty="0" err="1"/>
              <a:t>spoločne</a:t>
            </a:r>
            <a:r>
              <a:rPr lang="hu-HU" dirty="0"/>
              <a:t> </a:t>
            </a:r>
            <a:r>
              <a:rPr lang="hu-HU" dirty="0" err="1"/>
              <a:t>stráveným</a:t>
            </a:r>
            <a:r>
              <a:rPr lang="hu-HU" dirty="0"/>
              <a:t> </a:t>
            </a:r>
            <a:r>
              <a:rPr lang="hu-HU" dirty="0" err="1"/>
              <a:t>časom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/>
              <a:t>Na </a:t>
            </a:r>
            <a:r>
              <a:rPr lang="hu-HU" dirty="0" err="1"/>
              <a:t>udržanie</a:t>
            </a:r>
            <a:r>
              <a:rPr lang="hu-HU" dirty="0"/>
              <a:t> </a:t>
            </a:r>
            <a:r>
              <a:rPr lang="hu-HU" dirty="0" err="1"/>
              <a:t>konsenzu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potrebná</a:t>
            </a:r>
            <a:r>
              <a:rPr lang="hu-HU" dirty="0"/>
              <a:t> </a:t>
            </a:r>
            <a:r>
              <a:rPr lang="hu-HU" dirty="0" err="1"/>
              <a:t>neustála</a:t>
            </a:r>
            <a:r>
              <a:rPr lang="hu-HU" dirty="0"/>
              <a:t> </a:t>
            </a:r>
            <a:r>
              <a:rPr lang="hu-HU" dirty="0" err="1"/>
              <a:t>komunikácia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27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hu-HU" b="1" dirty="0" smtClean="0"/>
              <a:t>4. </a:t>
            </a:r>
            <a:r>
              <a:rPr lang="de-DE" b="1" dirty="0" err="1"/>
              <a:t>Zánik</a:t>
            </a:r>
            <a:r>
              <a:rPr lang="de-DE" b="1" dirty="0"/>
              <a:t> </a:t>
            </a:r>
            <a:r>
              <a:rPr lang="de-DE" b="1" dirty="0" err="1"/>
              <a:t>manželstva</a:t>
            </a:r>
            <a:r>
              <a:rPr lang="de-DE" b="1" dirty="0"/>
              <a:t>; </a:t>
            </a:r>
            <a:r>
              <a:rPr lang="de-DE" b="1" dirty="0" err="1" smtClean="0"/>
              <a:t>rozvod</a:t>
            </a:r>
            <a:endParaRPr lang="hu-HU" b="1" dirty="0" smtClean="0"/>
          </a:p>
          <a:p>
            <a:pPr marL="0" lvl="0" indent="0">
              <a:buNone/>
            </a:pPr>
            <a:endParaRPr lang="en-US" b="1" dirty="0"/>
          </a:p>
          <a:p>
            <a:r>
              <a:rPr lang="hu-HU" dirty="0" err="1"/>
              <a:t>Rozvod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Božou</a:t>
            </a:r>
            <a:r>
              <a:rPr lang="hu-HU" dirty="0"/>
              <a:t> </a:t>
            </a:r>
            <a:r>
              <a:rPr lang="hu-HU" dirty="0" err="1"/>
              <a:t>vôľou</a:t>
            </a:r>
            <a:r>
              <a:rPr lang="hu-HU" dirty="0"/>
              <a:t>, </a:t>
            </a:r>
            <a:r>
              <a:rPr lang="hu-HU" dirty="0" err="1"/>
              <a:t>pretože</a:t>
            </a:r>
            <a:r>
              <a:rPr lang="hu-HU" dirty="0"/>
              <a:t> </a:t>
            </a:r>
            <a:r>
              <a:rPr lang="hu-HU" dirty="0" err="1"/>
              <a:t>individuálne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Božím</a:t>
            </a:r>
            <a:r>
              <a:rPr lang="hu-HU" dirty="0"/>
              <a:t> </a:t>
            </a:r>
            <a:r>
              <a:rPr lang="hu-HU" dirty="0" err="1"/>
              <a:t>stvorením</a:t>
            </a:r>
            <a:r>
              <a:rPr lang="hu-HU" dirty="0"/>
              <a:t>. </a:t>
            </a:r>
            <a:endParaRPr lang="hu-HU" dirty="0" smtClean="0"/>
          </a:p>
          <a:p>
            <a:r>
              <a:rPr lang="hu-HU" dirty="0" err="1" smtClean="0"/>
              <a:t>Skutočnosť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existuje</a:t>
            </a:r>
            <a:r>
              <a:rPr lang="hu-HU" dirty="0"/>
              <a:t> </a:t>
            </a:r>
            <a:r>
              <a:rPr lang="hu-HU" dirty="0" err="1"/>
              <a:t>prikázanie</a:t>
            </a:r>
            <a:r>
              <a:rPr lang="hu-HU" dirty="0"/>
              <a:t> </a:t>
            </a:r>
            <a:r>
              <a:rPr lang="hu-HU" dirty="0" err="1"/>
              <a:t>zakazujúce</a:t>
            </a:r>
            <a:r>
              <a:rPr lang="hu-HU" dirty="0"/>
              <a:t> </a:t>
            </a:r>
            <a:r>
              <a:rPr lang="hu-HU" dirty="0" err="1"/>
              <a:t>cudzoložstvo</a:t>
            </a:r>
            <a:r>
              <a:rPr lang="hu-HU" dirty="0"/>
              <a:t>, </a:t>
            </a:r>
            <a:r>
              <a:rPr lang="hu-HU" dirty="0" err="1"/>
              <a:t>ukazuje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trpieť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rozpadnúť</a:t>
            </a:r>
            <a:r>
              <a:rPr lang="hu-HU" dirty="0"/>
              <a:t> </a:t>
            </a:r>
            <a:r>
              <a:rPr lang="hu-HU" dirty="0" err="1"/>
              <a:t>pod</a:t>
            </a:r>
            <a:r>
              <a:rPr lang="hu-HU" dirty="0"/>
              <a:t> </a:t>
            </a:r>
            <a:r>
              <a:rPr lang="hu-HU" dirty="0" err="1"/>
              <a:t>ťarchou</a:t>
            </a:r>
            <a:r>
              <a:rPr lang="hu-HU" dirty="0"/>
              <a:t> </a:t>
            </a:r>
            <a:r>
              <a:rPr lang="hu-HU" dirty="0" err="1"/>
              <a:t>hriechu</a:t>
            </a:r>
            <a:r>
              <a:rPr lang="hu-HU" dirty="0"/>
              <a:t>. </a:t>
            </a:r>
            <a:endParaRPr lang="hu-HU" dirty="0" smtClean="0"/>
          </a:p>
          <a:p>
            <a:r>
              <a:rPr lang="hu-HU" dirty="0" err="1" smtClean="0"/>
              <a:t>Cirkev</a:t>
            </a:r>
            <a:r>
              <a:rPr lang="hu-HU" dirty="0" smtClean="0"/>
              <a:t> </a:t>
            </a:r>
            <a:r>
              <a:rPr lang="hu-HU" dirty="0" err="1"/>
              <a:t>nesmie</a:t>
            </a:r>
            <a:r>
              <a:rPr lang="hu-HU" dirty="0"/>
              <a:t> </a:t>
            </a:r>
            <a:r>
              <a:rPr lang="hu-HU" dirty="0" err="1"/>
              <a:t>túto</a:t>
            </a:r>
            <a:r>
              <a:rPr lang="hu-HU" dirty="0"/>
              <a:t> </a:t>
            </a:r>
            <a:r>
              <a:rPr lang="hu-HU" dirty="0" err="1"/>
              <a:t>skutočnosť</a:t>
            </a:r>
            <a:r>
              <a:rPr lang="hu-HU" dirty="0"/>
              <a:t> </a:t>
            </a:r>
            <a:r>
              <a:rPr lang="hu-HU" dirty="0" err="1"/>
              <a:t>nijakým</a:t>
            </a:r>
            <a:r>
              <a:rPr lang="hu-HU" dirty="0"/>
              <a:t> </a:t>
            </a:r>
            <a:r>
              <a:rPr lang="hu-HU" dirty="0" err="1"/>
              <a:t>spôsobom</a:t>
            </a:r>
            <a:r>
              <a:rPr lang="hu-HU" dirty="0"/>
              <a:t> </a:t>
            </a:r>
            <a:r>
              <a:rPr lang="hu-HU" dirty="0" err="1"/>
              <a:t>popierať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91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4.1. </a:t>
            </a:r>
            <a:r>
              <a:rPr lang="hu-HU" b="1" dirty="0" err="1"/>
              <a:t>Právne</a:t>
            </a:r>
            <a:r>
              <a:rPr lang="hu-HU" b="1" dirty="0"/>
              <a:t> </a:t>
            </a:r>
            <a:r>
              <a:rPr lang="hu-HU" b="1" dirty="0" err="1"/>
              <a:t>aspekty</a:t>
            </a:r>
            <a:endParaRPr lang="en-US" b="1" dirty="0"/>
          </a:p>
          <a:p>
            <a:pPr lvl="0"/>
            <a:r>
              <a:rPr lang="hu-HU" dirty="0"/>
              <a:t>V </a:t>
            </a:r>
            <a:r>
              <a:rPr lang="hu-HU" dirty="0" err="1"/>
              <a:t>Občianskom</a:t>
            </a:r>
            <a:r>
              <a:rPr lang="hu-HU" dirty="0"/>
              <a:t> </a:t>
            </a:r>
            <a:r>
              <a:rPr lang="hu-HU" dirty="0" err="1"/>
              <a:t>zákonníku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uvádza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"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zaniká</a:t>
            </a:r>
            <a:r>
              <a:rPr lang="hu-HU" dirty="0"/>
              <a:t>, </a:t>
            </a:r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už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vytvorené</a:t>
            </a:r>
            <a:r>
              <a:rPr lang="hu-HU" dirty="0"/>
              <a:t> </a:t>
            </a:r>
            <a:r>
              <a:rPr lang="hu-HU" dirty="0" err="1"/>
              <a:t>životné</a:t>
            </a:r>
            <a:r>
              <a:rPr lang="hu-HU" dirty="0"/>
              <a:t> </a:t>
            </a:r>
            <a:r>
              <a:rPr lang="hu-HU" dirty="0" err="1"/>
              <a:t>partnerstvo</a:t>
            </a:r>
            <a:r>
              <a:rPr lang="hu-HU" dirty="0"/>
              <a:t> </a:t>
            </a:r>
            <a:r>
              <a:rPr lang="hu-HU" dirty="0" err="1"/>
              <a:t>manželov</a:t>
            </a:r>
            <a:r>
              <a:rPr lang="hu-HU" dirty="0"/>
              <a:t> a </a:t>
            </a:r>
            <a:r>
              <a:rPr lang="hu-HU" dirty="0" err="1"/>
              <a:t>nemožno</a:t>
            </a:r>
            <a:r>
              <a:rPr lang="hu-HU" dirty="0"/>
              <a:t> </a:t>
            </a:r>
            <a:r>
              <a:rPr lang="hu-HU" dirty="0" err="1"/>
              <a:t>očakávať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ho</a:t>
            </a:r>
            <a:r>
              <a:rPr lang="hu-HU" dirty="0"/>
              <a:t> </a:t>
            </a:r>
            <a:r>
              <a:rPr lang="hu-HU" dirty="0" err="1"/>
              <a:t>strany</a:t>
            </a:r>
            <a:r>
              <a:rPr lang="hu-HU" dirty="0"/>
              <a:t> </a:t>
            </a:r>
            <a:r>
              <a:rPr lang="hu-HU" dirty="0" err="1"/>
              <a:t>obnovia</a:t>
            </a:r>
            <a:r>
              <a:rPr lang="hu-HU" dirty="0"/>
              <a:t>".</a:t>
            </a:r>
            <a:endParaRPr lang="en-US" dirty="0"/>
          </a:p>
          <a:p>
            <a:pPr lvl="0"/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rímskeho</a:t>
            </a:r>
            <a:r>
              <a:rPr lang="hu-HU" dirty="0"/>
              <a:t> </a:t>
            </a:r>
            <a:r>
              <a:rPr lang="hu-HU" dirty="0" err="1"/>
              <a:t>kánonického</a:t>
            </a:r>
            <a:r>
              <a:rPr lang="hu-HU" dirty="0"/>
              <a:t> </a:t>
            </a:r>
            <a:r>
              <a:rPr lang="hu-HU" dirty="0" err="1"/>
              <a:t>práva</a:t>
            </a:r>
            <a:r>
              <a:rPr lang="hu-HU" dirty="0"/>
              <a:t> (c. 1141 CIC)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platné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v </a:t>
            </a:r>
            <a:r>
              <a:rPr lang="hu-HU" dirty="0" err="1"/>
              <a:t>zásade</a:t>
            </a:r>
            <a:r>
              <a:rPr lang="hu-HU" dirty="0"/>
              <a:t> </a:t>
            </a:r>
            <a:r>
              <a:rPr lang="hu-HU" dirty="0" err="1"/>
              <a:t>nerozlučiteľné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/>
              <a:t>Z </a:t>
            </a:r>
            <a:r>
              <a:rPr lang="hu-HU" dirty="0" err="1"/>
              <a:t>protestantského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uzavreté</a:t>
            </a:r>
            <a:r>
              <a:rPr lang="hu-HU" dirty="0"/>
              <a:t> </a:t>
            </a:r>
            <a:r>
              <a:rPr lang="hu-HU" dirty="0" err="1"/>
              <a:t>pred</a:t>
            </a:r>
            <a:r>
              <a:rPr lang="hu-HU" dirty="0"/>
              <a:t> </a:t>
            </a:r>
            <a:r>
              <a:rPr lang="hu-HU" dirty="0" err="1"/>
              <a:t>obyčajným</a:t>
            </a:r>
            <a:r>
              <a:rPr lang="hu-HU" dirty="0"/>
              <a:t> </a:t>
            </a:r>
            <a:r>
              <a:rPr lang="hu-HU" dirty="0" err="1"/>
              <a:t>verejným</a:t>
            </a:r>
            <a:r>
              <a:rPr lang="hu-HU" dirty="0"/>
              <a:t> </a:t>
            </a:r>
            <a:r>
              <a:rPr lang="hu-HU" dirty="0" err="1"/>
              <a:t>činiteľom</a:t>
            </a:r>
            <a:r>
              <a:rPr lang="hu-HU" dirty="0"/>
              <a:t> </a:t>
            </a:r>
            <a:r>
              <a:rPr lang="hu-HU" dirty="0" err="1"/>
              <a:t>platné</a:t>
            </a:r>
            <a:r>
              <a:rPr lang="hu-HU" dirty="0"/>
              <a:t> aj </a:t>
            </a:r>
            <a:r>
              <a:rPr lang="hu-HU" dirty="0" err="1"/>
              <a:t>pred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, a </a:t>
            </a:r>
            <a:r>
              <a:rPr lang="hu-HU" dirty="0" err="1"/>
              <a:t>preto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z </a:t>
            </a:r>
            <a:r>
              <a:rPr lang="hu-HU" dirty="0" err="1"/>
              <a:t>Božej</a:t>
            </a:r>
            <a:r>
              <a:rPr lang="hu-HU" dirty="0"/>
              <a:t> </a:t>
            </a:r>
            <a:r>
              <a:rPr lang="hu-HU" dirty="0" err="1"/>
              <a:t>vôle</a:t>
            </a:r>
            <a:r>
              <a:rPr lang="hu-HU" dirty="0"/>
              <a:t> </a:t>
            </a:r>
            <a:r>
              <a:rPr lang="hu-HU" dirty="0" err="1"/>
              <a:t>nerozlučiteľné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517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4.2. </a:t>
            </a:r>
            <a:r>
              <a:rPr lang="hu-HU" b="1" dirty="0" err="1"/>
              <a:t>Výnimky</a:t>
            </a:r>
            <a:endParaRPr lang="en-US" b="1" dirty="0"/>
          </a:p>
          <a:p>
            <a:r>
              <a:rPr lang="hu-HU" dirty="0" err="1"/>
              <a:t>Písmo</a:t>
            </a:r>
            <a:r>
              <a:rPr lang="hu-HU" dirty="0"/>
              <a:t> </a:t>
            </a:r>
            <a:r>
              <a:rPr lang="hu-HU" dirty="0" err="1"/>
              <a:t>Sv</a:t>
            </a:r>
            <a:r>
              <a:rPr lang="sk-SK" dirty="0"/>
              <a:t>ä</a:t>
            </a:r>
            <a:r>
              <a:rPr lang="hu-HU" dirty="0" err="1"/>
              <a:t>té</a:t>
            </a:r>
            <a:r>
              <a:rPr lang="hu-HU" dirty="0"/>
              <a:t> </a:t>
            </a:r>
            <a:r>
              <a:rPr lang="hu-HU" dirty="0" err="1"/>
              <a:t>spomína</a:t>
            </a:r>
            <a:r>
              <a:rPr lang="hu-HU" dirty="0"/>
              <a:t> </a:t>
            </a:r>
            <a:r>
              <a:rPr lang="hu-HU" dirty="0" err="1"/>
              <a:t>niektoré</a:t>
            </a:r>
            <a:r>
              <a:rPr lang="hu-HU" dirty="0"/>
              <a:t> </a:t>
            </a:r>
            <a:r>
              <a:rPr lang="hu-HU" dirty="0" err="1"/>
              <a:t>výnimky</a:t>
            </a:r>
            <a:r>
              <a:rPr lang="hu-HU" dirty="0"/>
              <a:t>:</a:t>
            </a:r>
            <a:endParaRPr lang="en-US" dirty="0"/>
          </a:p>
          <a:p>
            <a:pPr lvl="1"/>
            <a:r>
              <a:rPr lang="hu-HU" sz="1900" dirty="0" err="1"/>
              <a:t>Definícia</a:t>
            </a:r>
            <a:r>
              <a:rPr lang="hu-HU" sz="1900" dirty="0"/>
              <a:t> </a:t>
            </a:r>
            <a:r>
              <a:rPr lang="hu-HU" sz="1900" i="1" dirty="0" err="1"/>
              <a:t>smilstva</a:t>
            </a:r>
            <a:r>
              <a:rPr lang="hu-HU" sz="1900" dirty="0"/>
              <a:t>: </a:t>
            </a:r>
            <a:r>
              <a:rPr lang="hu-HU" sz="1900" dirty="0" err="1"/>
              <a:t>Mt</a:t>
            </a:r>
            <a:r>
              <a:rPr lang="hu-HU" sz="1900" dirty="0"/>
              <a:t> 5,32; 19,9</a:t>
            </a:r>
            <a:endParaRPr lang="en-US" sz="1900" dirty="0"/>
          </a:p>
          <a:p>
            <a:pPr lvl="1"/>
            <a:r>
              <a:rPr lang="hu-HU" sz="1900" i="1" dirty="0" err="1"/>
              <a:t>Discessio</a:t>
            </a:r>
            <a:r>
              <a:rPr lang="hu-HU" sz="1900" i="1" dirty="0"/>
              <a:t> (</a:t>
            </a:r>
            <a:r>
              <a:rPr lang="hu-HU" sz="1900" i="1" dirty="0" err="1"/>
              <a:t>odchod</a:t>
            </a:r>
            <a:r>
              <a:rPr lang="hu-HU" sz="1900" i="1" dirty="0"/>
              <a:t>, </a:t>
            </a:r>
            <a:r>
              <a:rPr lang="hu-HU" sz="1900" i="1" dirty="0" err="1"/>
              <a:t>rozchod</a:t>
            </a:r>
            <a:r>
              <a:rPr lang="hu-HU" sz="1900" i="1" dirty="0"/>
              <a:t>)</a:t>
            </a:r>
            <a:r>
              <a:rPr lang="hu-HU" sz="1900" dirty="0"/>
              <a:t>: 1Kor 7,10-11 </a:t>
            </a:r>
            <a:endParaRPr lang="en-US" sz="1900" dirty="0"/>
          </a:p>
          <a:p>
            <a:pPr lvl="1"/>
            <a:r>
              <a:rPr lang="hu-HU" sz="1900" i="1" dirty="0" err="1"/>
              <a:t>Pavlova</a:t>
            </a:r>
            <a:r>
              <a:rPr lang="hu-HU" sz="1900" i="1" dirty="0"/>
              <a:t> </a:t>
            </a:r>
            <a:r>
              <a:rPr lang="hu-HU" sz="1900" i="1" dirty="0" err="1"/>
              <a:t>výsada</a:t>
            </a:r>
            <a:r>
              <a:rPr lang="hu-HU" sz="1900" dirty="0"/>
              <a:t>: 1 Kor 7,15-16 </a:t>
            </a:r>
            <a:endParaRPr lang="en-US" sz="1900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manželský</a:t>
            </a:r>
            <a:r>
              <a:rPr lang="hu-HU" dirty="0"/>
              <a:t> </a:t>
            </a:r>
            <a:r>
              <a:rPr lang="hu-HU" dirty="0" err="1"/>
              <a:t>konsenzus</a:t>
            </a:r>
            <a:r>
              <a:rPr lang="hu-HU" dirty="0"/>
              <a:t> </a:t>
            </a:r>
            <a:r>
              <a:rPr lang="hu-HU" dirty="0" err="1"/>
              <a:t>nedá</a:t>
            </a:r>
            <a:r>
              <a:rPr lang="hu-HU" dirty="0"/>
              <a:t> </a:t>
            </a:r>
            <a:r>
              <a:rPr lang="hu-HU" dirty="0" err="1"/>
              <a:t>obnoviť</a:t>
            </a:r>
            <a:r>
              <a:rPr lang="hu-HU" dirty="0"/>
              <a:t>, </a:t>
            </a:r>
            <a:r>
              <a:rPr lang="hu-HU" dirty="0" err="1"/>
              <a:t>rozvod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dôsledkom</a:t>
            </a:r>
            <a:r>
              <a:rPr lang="hu-HU" dirty="0"/>
              <a:t>, </a:t>
            </a:r>
            <a:r>
              <a:rPr lang="hu-HU" dirty="0" err="1"/>
              <a:t>ktorý</a:t>
            </a:r>
            <a:r>
              <a:rPr lang="hu-HU" dirty="0"/>
              <a:t> </a:t>
            </a:r>
            <a:r>
              <a:rPr lang="hu-HU" dirty="0" err="1"/>
              <a:t>Kristus</a:t>
            </a:r>
            <a:r>
              <a:rPr lang="hu-HU" dirty="0"/>
              <a:t> </a:t>
            </a:r>
            <a:r>
              <a:rPr lang="hu-HU" dirty="0" err="1"/>
              <a:t>povoľuje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Strana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rozviedla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vlastného</a:t>
            </a:r>
            <a:r>
              <a:rPr lang="hu-HU" dirty="0"/>
              <a:t> </a:t>
            </a:r>
            <a:r>
              <a:rPr lang="hu-HU" dirty="0" err="1"/>
              <a:t>zavinenia</a:t>
            </a:r>
            <a:r>
              <a:rPr lang="hu-HU" dirty="0"/>
              <a:t>,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uzavrieť</a:t>
            </a:r>
            <a:r>
              <a:rPr lang="hu-HU" dirty="0"/>
              <a:t> </a:t>
            </a:r>
            <a:r>
              <a:rPr lang="hu-HU" dirty="0" err="1"/>
              <a:t>nové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/>
              <a:t>V </a:t>
            </a:r>
            <a:r>
              <a:rPr lang="hu-HU" dirty="0" err="1"/>
              <a:t>prípade</a:t>
            </a:r>
            <a:r>
              <a:rPr lang="hu-HU" dirty="0"/>
              <a:t> </a:t>
            </a:r>
            <a:r>
              <a:rPr lang="hu-HU" dirty="0" err="1"/>
              <a:t>rozvodu</a:t>
            </a:r>
            <a:r>
              <a:rPr lang="hu-HU" dirty="0"/>
              <a:t> z </a:t>
            </a:r>
            <a:r>
              <a:rPr lang="hu-HU" dirty="0" err="1"/>
              <a:t>dôvodu</a:t>
            </a:r>
            <a:r>
              <a:rPr lang="hu-HU" dirty="0"/>
              <a:t> </a:t>
            </a:r>
            <a:r>
              <a:rPr lang="hu-HU" dirty="0" err="1"/>
              <a:t>cudzoložstva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očakávať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cirkevný</a:t>
            </a:r>
            <a:r>
              <a:rPr lang="hu-HU" dirty="0"/>
              <a:t> </a:t>
            </a:r>
            <a:r>
              <a:rPr lang="hu-HU" dirty="0" err="1"/>
              <a:t>súd</a:t>
            </a:r>
            <a:r>
              <a:rPr lang="hu-HU" dirty="0"/>
              <a:t> </a:t>
            </a:r>
            <a:r>
              <a:rPr lang="hu-HU" dirty="0" err="1"/>
              <a:t>bude</a:t>
            </a:r>
            <a:r>
              <a:rPr lang="hu-HU" dirty="0"/>
              <a:t> </a:t>
            </a:r>
            <a:r>
              <a:rPr lang="hu-HU" dirty="0" err="1"/>
              <a:t>skúmať</a:t>
            </a:r>
            <a:r>
              <a:rPr lang="hu-HU" dirty="0"/>
              <a:t> </a:t>
            </a:r>
            <a:r>
              <a:rPr lang="hu-HU" dirty="0" err="1"/>
              <a:t>otázku</a:t>
            </a:r>
            <a:r>
              <a:rPr lang="hu-HU" dirty="0"/>
              <a:t> </a:t>
            </a:r>
            <a:r>
              <a:rPr lang="hu-HU" dirty="0" err="1"/>
              <a:t>viny</a:t>
            </a:r>
            <a:r>
              <a:rPr lang="hu-HU" dirty="0"/>
              <a:t> </a:t>
            </a:r>
            <a:r>
              <a:rPr lang="hu-HU" dirty="0" err="1"/>
              <a:t>skôr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svetský</a:t>
            </a:r>
            <a:r>
              <a:rPr lang="hu-HU" dirty="0"/>
              <a:t> </a:t>
            </a:r>
            <a:r>
              <a:rPr lang="hu-HU" dirty="0" err="1"/>
              <a:t>súd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519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4.3.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by</a:t>
            </a:r>
            <a:r>
              <a:rPr lang="hu-HU" b="1" dirty="0"/>
              <a:t> </a:t>
            </a:r>
            <a:r>
              <a:rPr lang="hu-HU" b="1" dirty="0" err="1"/>
              <a:t>mala</a:t>
            </a:r>
            <a:r>
              <a:rPr lang="hu-HU" b="1" dirty="0"/>
              <a:t> </a:t>
            </a:r>
            <a:r>
              <a:rPr lang="hu-HU" b="1" dirty="0" err="1"/>
              <a:t>Cirkev</a:t>
            </a:r>
            <a:r>
              <a:rPr lang="hu-HU" b="1" dirty="0"/>
              <a:t> </a:t>
            </a:r>
            <a:r>
              <a:rPr lang="hu-HU" b="1" dirty="0" err="1"/>
              <a:t>pristupovať</a:t>
            </a:r>
            <a:r>
              <a:rPr lang="hu-HU" b="1" dirty="0"/>
              <a:t> k </a:t>
            </a:r>
            <a:r>
              <a:rPr lang="hu-HU" b="1" dirty="0" err="1"/>
              <a:t>rozvodu</a:t>
            </a:r>
            <a:r>
              <a:rPr lang="hu-HU" b="1" dirty="0"/>
              <a:t> a </a:t>
            </a:r>
            <a:r>
              <a:rPr lang="hu-HU" b="1" dirty="0" err="1"/>
              <a:t>novému</a:t>
            </a:r>
            <a:r>
              <a:rPr lang="hu-HU" b="1" dirty="0"/>
              <a:t> </a:t>
            </a:r>
            <a:r>
              <a:rPr lang="hu-HU" b="1" dirty="0" err="1"/>
              <a:t>manželstvu</a:t>
            </a:r>
            <a:r>
              <a:rPr lang="hu-HU" b="1" dirty="0"/>
              <a:t>?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r>
              <a:rPr lang="hu-HU" i="1" dirty="0" err="1"/>
              <a:t>Všetky</a:t>
            </a:r>
            <a:r>
              <a:rPr lang="hu-HU" i="1" dirty="0"/>
              <a:t> </a:t>
            </a:r>
            <a:r>
              <a:rPr lang="hu-HU" dirty="0" err="1"/>
              <a:t>formy</a:t>
            </a:r>
            <a:r>
              <a:rPr lang="hu-HU" dirty="0"/>
              <a:t> </a:t>
            </a:r>
            <a:r>
              <a:rPr lang="hu-HU" dirty="0" err="1"/>
              <a:t>rozvodu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Božej</a:t>
            </a:r>
            <a:r>
              <a:rPr lang="hu-HU" dirty="0"/>
              <a:t> </a:t>
            </a:r>
            <a:r>
              <a:rPr lang="hu-HU" dirty="0" err="1"/>
              <a:t>vôli</a:t>
            </a:r>
            <a:r>
              <a:rPr lang="hu-HU" dirty="0"/>
              <a:t>.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znamená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Boh</a:t>
            </a:r>
            <a:r>
              <a:rPr lang="hu-HU" dirty="0"/>
              <a:t> </a:t>
            </a:r>
            <a:r>
              <a:rPr lang="hu-HU" dirty="0" err="1"/>
              <a:t>si</a:t>
            </a:r>
            <a:r>
              <a:rPr lang="hu-HU" dirty="0"/>
              <a:t> </a:t>
            </a:r>
            <a:r>
              <a:rPr lang="hu-HU" dirty="0" err="1"/>
              <a:t>neželá</a:t>
            </a:r>
            <a:r>
              <a:rPr lang="hu-HU" dirty="0"/>
              <a:t> len </a:t>
            </a:r>
            <a:r>
              <a:rPr lang="hu-HU" dirty="0" err="1"/>
              <a:t>formálne</a:t>
            </a:r>
            <a:r>
              <a:rPr lang="hu-HU" dirty="0"/>
              <a:t> </a:t>
            </a:r>
            <a:r>
              <a:rPr lang="hu-HU" dirty="0" err="1"/>
              <a:t>zachovanie</a:t>
            </a:r>
            <a:r>
              <a:rPr lang="hu-HU" dirty="0"/>
              <a:t> </a:t>
            </a:r>
            <a:r>
              <a:rPr lang="hu-HU" dirty="0" err="1"/>
              <a:t>existujúceho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aj </a:t>
            </a:r>
            <a:r>
              <a:rPr lang="hu-HU" dirty="0" err="1"/>
              <a:t>životné</a:t>
            </a:r>
            <a:r>
              <a:rPr lang="hu-HU" dirty="0"/>
              <a:t> </a:t>
            </a:r>
            <a:r>
              <a:rPr lang="hu-HU" dirty="0" err="1"/>
              <a:t>partnerstvo</a:t>
            </a:r>
            <a:r>
              <a:rPr lang="hu-HU" dirty="0"/>
              <a:t> </a:t>
            </a:r>
            <a:r>
              <a:rPr lang="hu-HU" dirty="0" err="1"/>
              <a:t>manželov</a:t>
            </a:r>
            <a:r>
              <a:rPr lang="hu-HU" dirty="0"/>
              <a:t>. </a:t>
            </a:r>
            <a:endParaRPr lang="en-US" dirty="0"/>
          </a:p>
          <a:p>
            <a:r>
              <a:rPr lang="hu-HU" dirty="0"/>
              <a:t>Na </a:t>
            </a:r>
            <a:r>
              <a:rPr lang="hu-HU" dirty="0" err="1"/>
              <a:t>druhej</a:t>
            </a:r>
            <a:r>
              <a:rPr lang="hu-HU" dirty="0"/>
              <a:t> </a:t>
            </a:r>
            <a:r>
              <a:rPr lang="hu-HU" dirty="0" err="1"/>
              <a:t>strane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zdržať</a:t>
            </a:r>
            <a:r>
              <a:rPr lang="hu-HU" dirty="0"/>
              <a:t> </a:t>
            </a:r>
            <a:r>
              <a:rPr lang="hu-HU" dirty="0" err="1"/>
              <a:t>ilúzie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dokáže</a:t>
            </a:r>
            <a:r>
              <a:rPr lang="hu-HU" dirty="0"/>
              <a:t> </a:t>
            </a:r>
            <a:r>
              <a:rPr lang="hu-HU" dirty="0" err="1"/>
              <a:t>vyriešiť</a:t>
            </a:r>
            <a:r>
              <a:rPr lang="hu-HU" dirty="0"/>
              <a:t>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manželské</a:t>
            </a:r>
            <a:r>
              <a:rPr lang="hu-HU" dirty="0"/>
              <a:t> </a:t>
            </a:r>
            <a:r>
              <a:rPr lang="hu-HU" dirty="0" err="1"/>
              <a:t>problémy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Úlohou</a:t>
            </a:r>
            <a:r>
              <a:rPr lang="hu-HU" dirty="0"/>
              <a:t> </a:t>
            </a:r>
            <a:r>
              <a:rPr lang="hu-HU" dirty="0" err="1"/>
              <a:t>cirkvi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hlásať</a:t>
            </a:r>
            <a:r>
              <a:rPr lang="hu-HU" dirty="0"/>
              <a:t> a </a:t>
            </a:r>
            <a:r>
              <a:rPr lang="hu-HU" dirty="0" err="1"/>
              <a:t>praktizovať</a:t>
            </a:r>
            <a:r>
              <a:rPr lang="hu-HU" dirty="0"/>
              <a:t> </a:t>
            </a:r>
            <a:r>
              <a:rPr lang="hu-HU" dirty="0" err="1"/>
              <a:t>Božiu</a:t>
            </a:r>
            <a:r>
              <a:rPr lang="hu-HU" dirty="0"/>
              <a:t> </a:t>
            </a:r>
            <a:r>
              <a:rPr lang="hu-HU" dirty="0" err="1"/>
              <a:t>pravdu</a:t>
            </a:r>
            <a:r>
              <a:rPr lang="hu-HU" dirty="0"/>
              <a:t> v </a:t>
            </a:r>
            <a:r>
              <a:rPr lang="hu-HU" dirty="0" err="1"/>
              <a:t>cirkvi</a:t>
            </a:r>
            <a:r>
              <a:rPr lang="hu-HU" dirty="0"/>
              <a:t>, </a:t>
            </a:r>
            <a:r>
              <a:rPr lang="hu-HU" dirty="0" err="1"/>
              <a:t>pretože</a:t>
            </a:r>
            <a:r>
              <a:rPr lang="hu-HU" dirty="0"/>
              <a:t>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súčasnosti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odcudzenie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Božím</a:t>
            </a:r>
            <a:r>
              <a:rPr lang="hu-HU" dirty="0"/>
              <a:t> a </a:t>
            </a:r>
            <a:r>
              <a:rPr lang="hu-HU" dirty="0" err="1"/>
              <a:t>svetským</a:t>
            </a:r>
            <a:r>
              <a:rPr lang="hu-HU" dirty="0"/>
              <a:t> </a:t>
            </a:r>
            <a:r>
              <a:rPr lang="hu-HU" dirty="0" err="1"/>
              <a:t>zákonom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13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 smtClean="0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</a:t>
            </a:r>
            <a:r>
              <a:rPr lang="de-DE" b="1" dirty="0"/>
              <a:t>. </a:t>
            </a:r>
            <a:r>
              <a:rPr lang="de-DE" b="1" dirty="0" err="1"/>
              <a:t>Čo</a:t>
            </a:r>
            <a:r>
              <a:rPr lang="de-DE" b="1" dirty="0"/>
              <a:t> je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manželstvo</a:t>
            </a:r>
            <a:r>
              <a:rPr lang="de-DE" b="1" dirty="0"/>
              <a:t>?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1.1. </a:t>
            </a:r>
            <a:r>
              <a:rPr lang="hu-HU" b="1" dirty="0" err="1" smtClean="0"/>
              <a:t>Problém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hu-HU" dirty="0" err="1"/>
              <a:t>i</a:t>
            </a:r>
            <a:r>
              <a:rPr lang="hu-HU" dirty="0" err="1" smtClean="0"/>
              <a:t>nštitúcia</a:t>
            </a:r>
            <a:r>
              <a:rPr lang="hu-HU" dirty="0" smtClean="0"/>
              <a:t> </a:t>
            </a:r>
            <a:r>
              <a:rPr lang="hu-HU" dirty="0" err="1"/>
              <a:t>manželstva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známa</a:t>
            </a:r>
            <a:r>
              <a:rPr lang="hu-HU" dirty="0"/>
              <a:t> aj v </a:t>
            </a:r>
            <a:r>
              <a:rPr lang="hu-HU" dirty="0" err="1"/>
              <a:t>nekresťanských</a:t>
            </a:r>
            <a:r>
              <a:rPr lang="hu-HU" dirty="0"/>
              <a:t> </a:t>
            </a:r>
            <a:r>
              <a:rPr lang="hu-HU" dirty="0" err="1"/>
              <a:t>kultúrach</a:t>
            </a:r>
            <a:r>
              <a:rPr lang="hu-HU" dirty="0"/>
              <a:t>, hoci </a:t>
            </a:r>
            <a:r>
              <a:rPr lang="hu-HU" dirty="0" err="1"/>
              <a:t>jej</a:t>
            </a:r>
            <a:r>
              <a:rPr lang="hu-HU" dirty="0"/>
              <a:t> forma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 smtClean="0"/>
              <a:t>líšiť</a:t>
            </a:r>
            <a:endParaRPr lang="en-US" dirty="0"/>
          </a:p>
          <a:p>
            <a:r>
              <a:rPr lang="hu-HU" dirty="0" err="1"/>
              <a:t>p</a:t>
            </a:r>
            <a:r>
              <a:rPr lang="hu-HU" dirty="0" err="1" smtClean="0"/>
              <a:t>odľa</a:t>
            </a:r>
            <a:r>
              <a:rPr lang="hu-HU" dirty="0" smtClean="0"/>
              <a:t> </a:t>
            </a:r>
            <a:r>
              <a:rPr lang="hu-HU" dirty="0" err="1"/>
              <a:t>moderného</a:t>
            </a:r>
            <a:r>
              <a:rPr lang="hu-HU" dirty="0"/>
              <a:t> </a:t>
            </a:r>
            <a:r>
              <a:rPr lang="hu-HU" dirty="0" err="1"/>
              <a:t>výkladu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, </a:t>
            </a:r>
            <a:r>
              <a:rPr lang="hu-HU" dirty="0" err="1"/>
              <a:t>ktorý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vracia</a:t>
            </a:r>
            <a:r>
              <a:rPr lang="hu-HU" dirty="0"/>
              <a:t> k </a:t>
            </a:r>
            <a:r>
              <a:rPr lang="hu-HU" dirty="0" err="1"/>
              <a:t>prirodzenému</a:t>
            </a:r>
            <a:r>
              <a:rPr lang="hu-HU" dirty="0"/>
              <a:t> </a:t>
            </a:r>
            <a:r>
              <a:rPr lang="hu-HU" dirty="0" err="1"/>
              <a:t>poriadku</a:t>
            </a:r>
            <a:r>
              <a:rPr lang="hu-HU" dirty="0"/>
              <a:t> </a:t>
            </a:r>
            <a:r>
              <a:rPr lang="hu-HU" dirty="0" err="1"/>
              <a:t>definovanému</a:t>
            </a:r>
            <a:r>
              <a:rPr lang="hu-HU" dirty="0"/>
              <a:t> </a:t>
            </a:r>
            <a:r>
              <a:rPr lang="hu-HU" dirty="0" err="1"/>
              <a:t>osvietenstvom</a:t>
            </a:r>
            <a:r>
              <a:rPr lang="hu-HU" dirty="0"/>
              <a:t>,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obyčajnou</a:t>
            </a:r>
            <a:r>
              <a:rPr lang="hu-HU" dirty="0"/>
              <a:t> </a:t>
            </a:r>
            <a:r>
              <a:rPr lang="hu-HU" dirty="0" err="1" smtClean="0"/>
              <a:t>zmluvou</a:t>
            </a:r>
            <a:endParaRPr lang="en-US" dirty="0"/>
          </a:p>
          <a:p>
            <a:r>
              <a:rPr lang="hu-HU" dirty="0" err="1"/>
              <a:t>m</a:t>
            </a:r>
            <a:r>
              <a:rPr lang="hu-HU" dirty="0" err="1" smtClean="0"/>
              <a:t>anželstvo</a:t>
            </a:r>
            <a:r>
              <a:rPr lang="hu-HU" dirty="0" smtClean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väzbový</a:t>
            </a:r>
            <a:r>
              <a:rPr lang="hu-HU" dirty="0"/>
              <a:t> </a:t>
            </a:r>
            <a:r>
              <a:rPr lang="hu-HU" dirty="0" err="1"/>
              <a:t>poriadok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postmoderného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 </a:t>
            </a:r>
            <a:r>
              <a:rPr lang="hu-HU" dirty="0" err="1"/>
              <a:t>neznáme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28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1.2. </a:t>
            </a:r>
            <a:r>
              <a:rPr lang="sk-SK" b="1" dirty="0"/>
              <a:t>Antický svet a kresťanská etika manželstva</a:t>
            </a:r>
            <a:endParaRPr lang="en-US" b="1" dirty="0"/>
          </a:p>
          <a:p>
            <a:pPr lvl="0"/>
            <a:r>
              <a:rPr lang="hu-HU" dirty="0"/>
              <a:t>V </a:t>
            </a:r>
            <a:r>
              <a:rPr lang="hu-HU" dirty="0" err="1"/>
              <a:t>starovekej</a:t>
            </a:r>
            <a:r>
              <a:rPr lang="hu-HU" dirty="0"/>
              <a:t> </a:t>
            </a:r>
            <a:r>
              <a:rPr lang="hu-HU" b="1" dirty="0" err="1"/>
              <a:t>gréckej</a:t>
            </a:r>
            <a:r>
              <a:rPr lang="hu-HU" b="1" dirty="0"/>
              <a:t> </a:t>
            </a:r>
            <a:r>
              <a:rPr lang="hu-HU" dirty="0" err="1"/>
              <a:t>kultúre</a:t>
            </a:r>
            <a:r>
              <a:rPr lang="hu-HU" dirty="0"/>
              <a:t> </a:t>
            </a:r>
            <a:r>
              <a:rPr lang="hu-HU" dirty="0" err="1"/>
              <a:t>žil</a:t>
            </a:r>
            <a:r>
              <a:rPr lang="hu-HU" dirty="0"/>
              <a:t> </a:t>
            </a:r>
            <a:r>
              <a:rPr lang="hu-HU" dirty="0" err="1"/>
              <a:t>slobodný</a:t>
            </a:r>
            <a:r>
              <a:rPr lang="hu-HU" dirty="0"/>
              <a:t> </a:t>
            </a:r>
            <a:r>
              <a:rPr lang="hu-HU" dirty="0" err="1"/>
              <a:t>muž</a:t>
            </a:r>
            <a:r>
              <a:rPr lang="hu-HU" dirty="0"/>
              <a:t> s </a:t>
            </a:r>
            <a:r>
              <a:rPr lang="hu-HU" dirty="0" err="1"/>
              <a:t>niekoľkými</a:t>
            </a:r>
            <a:r>
              <a:rPr lang="hu-HU" dirty="0"/>
              <a:t> </a:t>
            </a:r>
            <a:r>
              <a:rPr lang="hu-HU" dirty="0" err="1"/>
              <a:t>ženami</a:t>
            </a:r>
            <a:r>
              <a:rPr lang="hu-HU" dirty="0"/>
              <a:t>: </a:t>
            </a:r>
            <a:r>
              <a:rPr lang="hu-HU" dirty="0" err="1"/>
              <a:t>s</a:t>
            </a:r>
            <a:r>
              <a:rPr lang="hu-HU" dirty="0"/>
              <a:t> </a:t>
            </a:r>
            <a:r>
              <a:rPr lang="hu-HU" dirty="0" err="1"/>
              <a:t>manželkou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rodila</a:t>
            </a:r>
            <a:r>
              <a:rPr lang="hu-HU" dirty="0"/>
              <a:t> </a:t>
            </a:r>
            <a:r>
              <a:rPr lang="hu-HU" dirty="0" err="1"/>
              <a:t>deti</a:t>
            </a:r>
            <a:r>
              <a:rPr lang="hu-HU" dirty="0"/>
              <a:t> a </a:t>
            </a:r>
            <a:r>
              <a:rPr lang="hu-HU" dirty="0" err="1"/>
              <a:t>starala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o </a:t>
            </a:r>
            <a:r>
              <a:rPr lang="hu-HU" dirty="0" err="1"/>
              <a:t>domácnosť</a:t>
            </a:r>
            <a:r>
              <a:rPr lang="hu-HU" dirty="0"/>
              <a:t>, s </a:t>
            </a:r>
            <a:r>
              <a:rPr lang="hu-HU" dirty="0" err="1"/>
              <a:t>hetérou</a:t>
            </a:r>
            <a:r>
              <a:rPr lang="hu-HU" dirty="0"/>
              <a:t>, </a:t>
            </a:r>
            <a:r>
              <a:rPr lang="hu-HU" dirty="0" err="1"/>
              <a:t>s</a:t>
            </a:r>
            <a:r>
              <a:rPr lang="hu-HU" dirty="0"/>
              <a:t> </a:t>
            </a:r>
            <a:r>
              <a:rPr lang="hu-HU" dirty="0" err="1"/>
              <a:t>ktorou</a:t>
            </a:r>
            <a:r>
              <a:rPr lang="hu-HU" dirty="0"/>
              <a:t> </a:t>
            </a:r>
            <a:r>
              <a:rPr lang="hu-HU" dirty="0" err="1"/>
              <a:t>udržiaval</a:t>
            </a:r>
            <a:r>
              <a:rPr lang="hu-HU" dirty="0"/>
              <a:t> </a:t>
            </a:r>
            <a:r>
              <a:rPr lang="hu-HU" dirty="0" err="1"/>
              <a:t>spoločenské</a:t>
            </a:r>
            <a:r>
              <a:rPr lang="hu-HU" dirty="0"/>
              <a:t> a </a:t>
            </a:r>
            <a:r>
              <a:rPr lang="hu-HU" dirty="0" err="1"/>
              <a:t>duchovné</a:t>
            </a:r>
            <a:r>
              <a:rPr lang="hu-HU" dirty="0"/>
              <a:t> </a:t>
            </a:r>
            <a:r>
              <a:rPr lang="hu-HU" dirty="0" err="1"/>
              <a:t>vzťahy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bola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považovaná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druhú</a:t>
            </a:r>
            <a:r>
              <a:rPr lang="hu-HU" dirty="0"/>
              <a:t> </a:t>
            </a:r>
            <a:r>
              <a:rPr lang="hu-HU" dirty="0" err="1"/>
              <a:t>manželku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starovekom</a:t>
            </a:r>
            <a:r>
              <a:rPr lang="hu-HU" dirty="0"/>
              <a:t> </a:t>
            </a:r>
            <a:r>
              <a:rPr lang="hu-HU" b="1" dirty="0"/>
              <a:t>Ríme </a:t>
            </a:r>
            <a:r>
              <a:rPr lang="hu-HU" dirty="0" err="1"/>
              <a:t>platila</a:t>
            </a:r>
            <a:r>
              <a:rPr lang="hu-HU" dirty="0"/>
              <a:t> </a:t>
            </a:r>
            <a:r>
              <a:rPr lang="hu-HU" dirty="0" err="1"/>
              <a:t>zásada</a:t>
            </a:r>
            <a:r>
              <a:rPr lang="hu-HU" dirty="0"/>
              <a:t> "</a:t>
            </a:r>
            <a:r>
              <a:rPr lang="hu-HU" dirty="0" err="1"/>
              <a:t>nudud</a:t>
            </a:r>
            <a:r>
              <a:rPr lang="hu-HU" dirty="0"/>
              <a:t> </a:t>
            </a:r>
            <a:r>
              <a:rPr lang="hu-HU" dirty="0" err="1"/>
              <a:t>consensus</a:t>
            </a:r>
            <a:r>
              <a:rPr lang="hu-HU" dirty="0"/>
              <a:t> </a:t>
            </a:r>
            <a:r>
              <a:rPr lang="hu-HU" dirty="0" err="1"/>
              <a:t>facit</a:t>
            </a:r>
            <a:r>
              <a:rPr lang="hu-HU" dirty="0"/>
              <a:t> </a:t>
            </a:r>
            <a:r>
              <a:rPr lang="hu-HU" dirty="0" err="1"/>
              <a:t>nuptias</a:t>
            </a:r>
            <a:r>
              <a:rPr lang="hu-HU" dirty="0"/>
              <a:t>":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vzniká</a:t>
            </a:r>
            <a:r>
              <a:rPr lang="hu-HU" dirty="0"/>
              <a:t> len na </a:t>
            </a:r>
            <a:r>
              <a:rPr lang="hu-HU" dirty="0" err="1"/>
              <a:t>základe</a:t>
            </a:r>
            <a:r>
              <a:rPr lang="hu-HU" dirty="0"/>
              <a:t> </a:t>
            </a:r>
            <a:r>
              <a:rPr lang="hu-HU" dirty="0" err="1"/>
              <a:t>konsenzu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b="1" dirty="0" err="1"/>
              <a:t>Raná</a:t>
            </a:r>
            <a:r>
              <a:rPr lang="hu-HU" b="1" dirty="0"/>
              <a:t> </a:t>
            </a:r>
            <a:r>
              <a:rPr lang="hu-HU" b="1" dirty="0" err="1"/>
              <a:t>cirkev</a:t>
            </a:r>
            <a:r>
              <a:rPr lang="hu-HU" b="1" dirty="0"/>
              <a:t> </a:t>
            </a:r>
            <a:r>
              <a:rPr lang="hu-HU" dirty="0" err="1"/>
              <a:t>požadovala</a:t>
            </a:r>
            <a:r>
              <a:rPr lang="hu-HU" dirty="0"/>
              <a:t> </a:t>
            </a:r>
            <a:r>
              <a:rPr lang="hu-HU" dirty="0" err="1"/>
              <a:t>biblické</a:t>
            </a:r>
            <a:r>
              <a:rPr lang="hu-HU" dirty="0"/>
              <a:t> </a:t>
            </a:r>
            <a:r>
              <a:rPr lang="hu-HU" dirty="0" err="1"/>
              <a:t>chápanie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(a </a:t>
            </a:r>
            <a:r>
              <a:rPr lang="hu-HU" dirty="0" err="1"/>
              <a:t>rodiny</a:t>
            </a:r>
            <a:r>
              <a:rPr lang="hu-HU" dirty="0"/>
              <a:t>) </a:t>
            </a:r>
            <a:r>
              <a:rPr lang="hu-HU" dirty="0" err="1"/>
              <a:t>napriek</a:t>
            </a:r>
            <a:r>
              <a:rPr lang="hu-HU" dirty="0"/>
              <a:t> </a:t>
            </a:r>
            <a:r>
              <a:rPr lang="hu-HU" dirty="0" err="1"/>
              <a:t>vplyvu</a:t>
            </a:r>
            <a:r>
              <a:rPr lang="hu-HU" dirty="0"/>
              <a:t> </a:t>
            </a:r>
            <a:r>
              <a:rPr lang="hu-HU" dirty="0" err="1"/>
              <a:t>grécko-rímskej</a:t>
            </a:r>
            <a:r>
              <a:rPr lang="hu-HU" dirty="0"/>
              <a:t> </a:t>
            </a:r>
            <a:r>
              <a:rPr lang="hu-HU" dirty="0" err="1"/>
              <a:t>kultúry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ničila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.</a:t>
            </a:r>
            <a:endParaRPr lang="en-US" dirty="0"/>
          </a:p>
          <a:p>
            <a:r>
              <a:rPr lang="hu-HU" b="1" dirty="0" err="1"/>
              <a:t>Augustín</a:t>
            </a:r>
            <a:r>
              <a:rPr lang="hu-HU" b="1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presvedčený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prinajmenšom</a:t>
            </a:r>
            <a:r>
              <a:rPr lang="hu-HU" dirty="0"/>
              <a:t> </a:t>
            </a:r>
            <a:r>
              <a:rPr lang="hu-HU" dirty="0" err="1"/>
              <a:t>tri</a:t>
            </a:r>
            <a:r>
              <a:rPr lang="hu-HU" dirty="0"/>
              <a:t> </a:t>
            </a:r>
            <a:r>
              <a:rPr lang="hu-HU" dirty="0" err="1"/>
              <a:t>výhody</a:t>
            </a:r>
            <a:r>
              <a:rPr lang="hu-HU" dirty="0"/>
              <a:t>, t. j.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dôležité</a:t>
            </a:r>
            <a:r>
              <a:rPr lang="hu-HU" dirty="0"/>
              <a:t>: z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nástupníctva</a:t>
            </a:r>
            <a:r>
              <a:rPr lang="hu-HU" dirty="0"/>
              <a:t>, </a:t>
            </a:r>
            <a:r>
              <a:rPr lang="hu-HU" dirty="0" err="1"/>
              <a:t>z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vernosti</a:t>
            </a:r>
            <a:r>
              <a:rPr lang="hu-HU" dirty="0"/>
              <a:t> a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atribút</a:t>
            </a:r>
            <a:r>
              <a:rPr lang="hu-HU" dirty="0"/>
              <a:t> </a:t>
            </a:r>
            <a:r>
              <a:rPr lang="hu-HU" dirty="0" err="1"/>
              <a:t>sviatosti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22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dirty="0" err="1"/>
              <a:t>Kresťanské</a:t>
            </a:r>
            <a:r>
              <a:rPr lang="hu-HU" b="1" dirty="0"/>
              <a:t> </a:t>
            </a:r>
            <a:r>
              <a:rPr lang="hu-HU" b="1" dirty="0" err="1"/>
              <a:t>chápanie</a:t>
            </a:r>
            <a:r>
              <a:rPr lang="hu-HU" b="1" dirty="0"/>
              <a:t> </a:t>
            </a:r>
            <a:r>
              <a:rPr lang="hu-HU" b="1" dirty="0" err="1"/>
              <a:t>manželstva</a:t>
            </a:r>
            <a:endParaRPr lang="en-US" b="1" dirty="0"/>
          </a:p>
          <a:p>
            <a:pPr marL="0" indent="0">
              <a:buNone/>
            </a:pPr>
            <a:r>
              <a:rPr lang="hu-HU" dirty="0" err="1" smtClean="0"/>
              <a:t>Biblické</a:t>
            </a:r>
            <a:r>
              <a:rPr lang="hu-HU" dirty="0" smtClean="0"/>
              <a:t> </a:t>
            </a:r>
            <a:r>
              <a:rPr lang="hu-HU" dirty="0" err="1"/>
              <a:t>normy</a:t>
            </a:r>
            <a:r>
              <a:rPr lang="hu-HU" dirty="0"/>
              <a:t>:</a:t>
            </a:r>
            <a:endParaRPr lang="en-US" dirty="0"/>
          </a:p>
          <a:p>
            <a:pPr lvl="0"/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trvá</a:t>
            </a:r>
            <a:r>
              <a:rPr lang="hu-HU" dirty="0"/>
              <a:t> </a:t>
            </a:r>
            <a:r>
              <a:rPr lang="hu-HU" b="1" dirty="0" err="1"/>
              <a:t>celý</a:t>
            </a:r>
            <a:r>
              <a:rPr lang="hu-HU" b="1" dirty="0"/>
              <a:t> </a:t>
            </a:r>
            <a:r>
              <a:rPr lang="hu-HU" b="1" dirty="0" err="1"/>
              <a:t>život</a:t>
            </a:r>
            <a:r>
              <a:rPr lang="hu-HU" dirty="0"/>
              <a:t>: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znamená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ste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nemali</a:t>
            </a:r>
            <a:r>
              <a:rPr lang="hu-HU" dirty="0"/>
              <a:t> </a:t>
            </a:r>
            <a:r>
              <a:rPr lang="hu-HU" dirty="0" err="1"/>
              <a:t>rozvádzať</a:t>
            </a:r>
            <a:r>
              <a:rPr lang="hu-HU" dirty="0"/>
              <a:t> a </a:t>
            </a:r>
            <a:r>
              <a:rPr lang="hu-HU" dirty="0" err="1"/>
              <a:t>brať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niekoľkokrát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sebe.</a:t>
            </a:r>
            <a:endParaRPr lang="en-US" dirty="0"/>
          </a:p>
          <a:p>
            <a:pPr lvl="0"/>
            <a:r>
              <a:rPr lang="hu-HU" b="1" dirty="0" err="1"/>
              <a:t>Monogamia</a:t>
            </a:r>
            <a:r>
              <a:rPr lang="hu-HU" dirty="0"/>
              <a:t>: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prednostne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mužom</a:t>
            </a:r>
            <a:r>
              <a:rPr lang="hu-HU" dirty="0"/>
              <a:t> a </a:t>
            </a:r>
            <a:r>
              <a:rPr lang="hu-HU" dirty="0" err="1"/>
              <a:t>ženou</a:t>
            </a:r>
            <a:r>
              <a:rPr lang="hu-HU" dirty="0"/>
              <a:t>. </a:t>
            </a:r>
            <a:r>
              <a:rPr lang="hu-HU" dirty="0" err="1"/>
              <a:t>Polygamia</a:t>
            </a:r>
            <a:r>
              <a:rPr lang="hu-HU" dirty="0"/>
              <a:t> a </a:t>
            </a:r>
            <a:r>
              <a:rPr lang="hu-HU" dirty="0" err="1"/>
              <a:t>polyandria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vylúčené</a:t>
            </a:r>
            <a:r>
              <a:rPr lang="hu-HU" dirty="0"/>
              <a:t>. </a:t>
            </a:r>
            <a:r>
              <a:rPr lang="hu-HU" dirty="0" err="1"/>
              <a:t>Boh</a:t>
            </a:r>
            <a:r>
              <a:rPr lang="hu-HU" dirty="0"/>
              <a:t> v Starom </a:t>
            </a:r>
            <a:r>
              <a:rPr lang="hu-HU" dirty="0" err="1"/>
              <a:t>zákone</a:t>
            </a:r>
            <a:r>
              <a:rPr lang="hu-HU" dirty="0"/>
              <a:t> </a:t>
            </a:r>
            <a:r>
              <a:rPr lang="hu-HU" dirty="0" err="1"/>
              <a:t>polygamiu</a:t>
            </a:r>
            <a:r>
              <a:rPr lang="hu-HU" dirty="0"/>
              <a:t> </a:t>
            </a:r>
            <a:r>
              <a:rPr lang="hu-HU" dirty="0" err="1"/>
              <a:t>povolil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Božia</a:t>
            </a:r>
            <a:r>
              <a:rPr lang="hu-HU" dirty="0"/>
              <a:t> </a:t>
            </a:r>
            <a:r>
              <a:rPr lang="hu-HU" dirty="0" err="1"/>
              <a:t>stvoriteľská</a:t>
            </a:r>
            <a:r>
              <a:rPr lang="hu-HU" dirty="0"/>
              <a:t> </a:t>
            </a:r>
            <a:r>
              <a:rPr lang="hu-HU" dirty="0" err="1"/>
              <a:t>vôľa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monogamné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mužom</a:t>
            </a:r>
            <a:r>
              <a:rPr lang="hu-HU" dirty="0"/>
              <a:t> a </a:t>
            </a:r>
            <a:r>
              <a:rPr lang="hu-HU" dirty="0" err="1"/>
              <a:t>ženou</a:t>
            </a:r>
            <a:r>
              <a:rPr lang="hu-HU" dirty="0"/>
              <a:t>. </a:t>
            </a:r>
            <a:r>
              <a:rPr lang="hu-HU" dirty="0" err="1"/>
              <a:t>Vyplýva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aj z </a:t>
            </a:r>
            <a:r>
              <a:rPr lang="hu-HU" dirty="0" err="1"/>
              <a:t>Ježišovho</a:t>
            </a:r>
            <a:r>
              <a:rPr lang="hu-HU" dirty="0"/>
              <a:t> </a:t>
            </a:r>
            <a:r>
              <a:rPr lang="hu-HU" dirty="0" err="1"/>
              <a:t>učenia</a:t>
            </a:r>
            <a:r>
              <a:rPr lang="hu-HU" dirty="0"/>
              <a:t> o </a:t>
            </a:r>
            <a:r>
              <a:rPr lang="hu-HU" dirty="0" err="1"/>
              <a:t>manželstve</a:t>
            </a:r>
            <a:r>
              <a:rPr lang="hu-HU" dirty="0"/>
              <a:t> (</a:t>
            </a:r>
            <a:r>
              <a:rPr lang="hu-HU" dirty="0" err="1"/>
              <a:t>Mk</a:t>
            </a:r>
            <a:r>
              <a:rPr lang="hu-HU" dirty="0"/>
              <a:t> 10,7-12 a par. 2).</a:t>
            </a:r>
            <a:endParaRPr lang="en-US" dirty="0"/>
          </a:p>
          <a:p>
            <a:r>
              <a:rPr lang="hu-HU" dirty="0" err="1"/>
              <a:t>Naplnenie</a:t>
            </a:r>
            <a:r>
              <a:rPr lang="hu-HU" dirty="0"/>
              <a:t> v </a:t>
            </a:r>
            <a:r>
              <a:rPr lang="hu-HU" b="1" dirty="0" err="1"/>
              <a:t>sexuálnom</a:t>
            </a:r>
            <a:r>
              <a:rPr lang="hu-HU" b="1" dirty="0"/>
              <a:t> </a:t>
            </a:r>
            <a:r>
              <a:rPr lang="hu-HU" dirty="0" err="1"/>
              <a:t>vzťahu</a:t>
            </a:r>
            <a:r>
              <a:rPr lang="hu-HU" dirty="0"/>
              <a:t>: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nazývať</a:t>
            </a:r>
            <a:r>
              <a:rPr lang="hu-HU" dirty="0"/>
              <a:t> </a:t>
            </a:r>
            <a:r>
              <a:rPr lang="hu-HU" dirty="0" err="1"/>
              <a:t>manželstvom</a:t>
            </a:r>
            <a:r>
              <a:rPr lang="hu-HU" dirty="0"/>
              <a:t> len </a:t>
            </a:r>
            <a:r>
              <a:rPr lang="hu-HU" dirty="0" err="1"/>
              <a:t>vtedy</a:t>
            </a:r>
            <a:r>
              <a:rPr lang="hu-HU" dirty="0"/>
              <a:t>, </a:t>
            </a:r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naplnené</a:t>
            </a:r>
            <a:r>
              <a:rPr lang="hu-HU" dirty="0"/>
              <a:t> v </a:t>
            </a:r>
            <a:r>
              <a:rPr lang="hu-HU" dirty="0" err="1"/>
              <a:t>sexuálnom</a:t>
            </a:r>
            <a:r>
              <a:rPr lang="hu-HU" dirty="0"/>
              <a:t> </a:t>
            </a:r>
            <a:r>
              <a:rPr lang="hu-HU" dirty="0" err="1"/>
              <a:t>spoločenstve</a:t>
            </a:r>
            <a:r>
              <a:rPr lang="hu-HU" dirty="0"/>
              <a:t>.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zamerané</a:t>
            </a:r>
            <a:r>
              <a:rPr lang="hu-HU" dirty="0"/>
              <a:t> na </a:t>
            </a:r>
            <a:r>
              <a:rPr lang="hu-HU" dirty="0" err="1"/>
              <a:t>sexuálny</a:t>
            </a:r>
            <a:r>
              <a:rPr lang="hu-HU" dirty="0"/>
              <a:t> </a:t>
            </a:r>
            <a:r>
              <a:rPr lang="hu-HU" dirty="0" err="1"/>
              <a:t>vzťah</a:t>
            </a:r>
            <a:r>
              <a:rPr lang="hu-HU" dirty="0"/>
              <a:t> a </a:t>
            </a:r>
            <a:r>
              <a:rPr lang="hu-HU" dirty="0" err="1"/>
              <a:t>prostredníctvom</a:t>
            </a:r>
            <a:r>
              <a:rPr lang="hu-HU" dirty="0"/>
              <a:t> </a:t>
            </a:r>
            <a:r>
              <a:rPr lang="hu-HU" dirty="0" err="1"/>
              <a:t>neho</a:t>
            </a:r>
            <a:r>
              <a:rPr lang="hu-HU" dirty="0"/>
              <a:t> na </a:t>
            </a:r>
            <a:r>
              <a:rPr lang="hu-HU" dirty="0" err="1"/>
              <a:t>plodenie</a:t>
            </a:r>
            <a:r>
              <a:rPr lang="hu-HU" dirty="0"/>
              <a:t> </a:t>
            </a:r>
            <a:r>
              <a:rPr lang="hu-HU" dirty="0" err="1"/>
              <a:t>detí</a:t>
            </a:r>
            <a:r>
              <a:rPr lang="hu-H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95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2.1. </a:t>
            </a:r>
            <a:r>
              <a:rPr lang="hu-HU" b="1" dirty="0" err="1"/>
              <a:t>Manželstvo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Božím</a:t>
            </a:r>
            <a:r>
              <a:rPr lang="hu-HU" b="1" dirty="0"/>
              <a:t> </a:t>
            </a:r>
            <a:r>
              <a:rPr lang="hu-HU" b="1" dirty="0" err="1"/>
              <a:t>základom</a:t>
            </a:r>
            <a:r>
              <a:rPr lang="hu-HU" b="1" dirty="0"/>
              <a:t> a </a:t>
            </a:r>
            <a:r>
              <a:rPr lang="hu-HU" b="1" dirty="0" err="1"/>
              <a:t>stvoreným</a:t>
            </a:r>
            <a:r>
              <a:rPr lang="hu-HU" b="1" dirty="0"/>
              <a:t> </a:t>
            </a:r>
            <a:r>
              <a:rPr lang="hu-HU" b="1" dirty="0" err="1"/>
              <a:t>poriadkom</a:t>
            </a:r>
            <a:endParaRPr lang="en-US" b="1" dirty="0"/>
          </a:p>
          <a:p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jednota</a:t>
            </a:r>
            <a:r>
              <a:rPr lang="hu-HU" dirty="0"/>
              <a:t>, </a:t>
            </a:r>
            <a:r>
              <a:rPr lang="hu-HU" dirty="0" err="1"/>
              <a:t>ktorú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vyjadriť</a:t>
            </a:r>
            <a:r>
              <a:rPr lang="hu-HU" dirty="0"/>
              <a:t> </a:t>
            </a:r>
            <a:r>
              <a:rPr lang="hu-HU" dirty="0" err="1"/>
              <a:t>pojmami</a:t>
            </a:r>
            <a:r>
              <a:rPr lang="hu-HU" dirty="0"/>
              <a:t> "</a:t>
            </a:r>
            <a:r>
              <a:rPr lang="hu-HU" dirty="0" err="1"/>
              <a:t>pripútanosť</a:t>
            </a:r>
            <a:r>
              <a:rPr lang="hu-HU" dirty="0"/>
              <a:t>" a "</a:t>
            </a:r>
            <a:r>
              <a:rPr lang="hu-HU" dirty="0" err="1"/>
              <a:t>jedno</a:t>
            </a:r>
            <a:r>
              <a:rPr lang="hu-HU" dirty="0"/>
              <a:t> </a:t>
            </a:r>
            <a:r>
              <a:rPr lang="hu-HU" dirty="0" err="1"/>
              <a:t>telo</a:t>
            </a:r>
            <a:r>
              <a:rPr lang="hu-HU" dirty="0"/>
              <a:t>". </a:t>
            </a:r>
            <a:r>
              <a:rPr lang="hu-HU" i="1" dirty="0"/>
              <a:t>"</a:t>
            </a:r>
            <a:r>
              <a:rPr lang="hu-HU" i="1" dirty="0" err="1"/>
              <a:t>Preto</a:t>
            </a:r>
            <a:r>
              <a:rPr lang="hu-HU" i="1" dirty="0"/>
              <a:t> </a:t>
            </a:r>
            <a:r>
              <a:rPr lang="hu-HU" i="1" dirty="0" err="1"/>
              <a:t>muž</a:t>
            </a:r>
            <a:r>
              <a:rPr lang="hu-HU" i="1" dirty="0"/>
              <a:t> </a:t>
            </a:r>
            <a:r>
              <a:rPr lang="hu-HU" i="1" dirty="0" err="1"/>
              <a:t>opustí</a:t>
            </a:r>
            <a:r>
              <a:rPr lang="hu-HU" i="1" dirty="0"/>
              <a:t> </a:t>
            </a:r>
            <a:r>
              <a:rPr lang="hu-HU" i="1" dirty="0" err="1"/>
              <a:t>svojho</a:t>
            </a:r>
            <a:r>
              <a:rPr lang="hu-HU" i="1" dirty="0"/>
              <a:t> </a:t>
            </a:r>
            <a:r>
              <a:rPr lang="hu-HU" i="1" dirty="0" err="1"/>
              <a:t>otca</a:t>
            </a:r>
            <a:r>
              <a:rPr lang="hu-HU" i="1" dirty="0"/>
              <a:t> i </a:t>
            </a:r>
            <a:r>
              <a:rPr lang="hu-HU" i="1" dirty="0" err="1"/>
              <a:t>svoju</a:t>
            </a:r>
            <a:r>
              <a:rPr lang="hu-HU" i="1" dirty="0"/>
              <a:t> </a:t>
            </a:r>
            <a:r>
              <a:rPr lang="hu-HU" i="1" dirty="0" err="1"/>
              <a:t>matku</a:t>
            </a:r>
            <a:r>
              <a:rPr lang="hu-HU" i="1" dirty="0"/>
              <a:t>, a </a:t>
            </a:r>
            <a:r>
              <a:rPr lang="hu-HU" i="1" dirty="0" err="1"/>
              <a:t>priľne</a:t>
            </a:r>
            <a:r>
              <a:rPr lang="hu-HU" i="1" dirty="0"/>
              <a:t> k </a:t>
            </a:r>
            <a:r>
              <a:rPr lang="hu-HU" i="1" dirty="0" err="1"/>
              <a:t>svojej</a:t>
            </a:r>
            <a:r>
              <a:rPr lang="hu-HU" i="1" dirty="0"/>
              <a:t> </a:t>
            </a:r>
            <a:r>
              <a:rPr lang="hu-HU" i="1" dirty="0" err="1"/>
              <a:t>žene</a:t>
            </a:r>
            <a:r>
              <a:rPr lang="hu-HU" i="1" dirty="0"/>
              <a:t> a </a:t>
            </a:r>
            <a:r>
              <a:rPr lang="hu-HU" i="1" dirty="0" err="1"/>
              <a:t>budú</a:t>
            </a:r>
            <a:r>
              <a:rPr lang="hu-HU" i="1" dirty="0"/>
              <a:t> </a:t>
            </a:r>
            <a:r>
              <a:rPr lang="hu-HU" i="1" dirty="0" err="1"/>
              <a:t>jedným</a:t>
            </a:r>
            <a:r>
              <a:rPr lang="hu-HU" i="1" dirty="0"/>
              <a:t> </a:t>
            </a:r>
            <a:r>
              <a:rPr lang="hu-HU" i="1" dirty="0" err="1"/>
              <a:t>telom</a:t>
            </a:r>
            <a:r>
              <a:rPr lang="hu-HU" i="1" dirty="0"/>
              <a:t>." </a:t>
            </a:r>
            <a:r>
              <a:rPr lang="hu-HU" dirty="0"/>
              <a:t>(</a:t>
            </a:r>
            <a:r>
              <a:rPr lang="hu-HU" dirty="0" err="1"/>
              <a:t>Gn</a:t>
            </a:r>
            <a:r>
              <a:rPr lang="hu-HU" dirty="0"/>
              <a:t> 2,24)</a:t>
            </a:r>
            <a:endParaRPr lang="en-US" dirty="0"/>
          </a:p>
          <a:p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len </a:t>
            </a:r>
            <a:r>
              <a:rPr lang="hu-HU" dirty="0" err="1"/>
              <a:t>zväzok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stranami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aj </a:t>
            </a:r>
            <a:r>
              <a:rPr lang="hu-HU" dirty="0" err="1"/>
              <a:t>vzťah</a:t>
            </a:r>
            <a:r>
              <a:rPr lang="hu-HU" dirty="0"/>
              <a:t> </a:t>
            </a:r>
            <a:r>
              <a:rPr lang="hu-HU" dirty="0" err="1"/>
              <a:t>oboch</a:t>
            </a:r>
            <a:r>
              <a:rPr lang="hu-HU" dirty="0"/>
              <a:t> </a:t>
            </a:r>
            <a:r>
              <a:rPr lang="hu-HU" dirty="0" err="1"/>
              <a:t>strán</a:t>
            </a:r>
            <a:r>
              <a:rPr lang="hu-HU" dirty="0"/>
              <a:t> k </a:t>
            </a:r>
            <a:r>
              <a:rPr lang="hu-HU" dirty="0" err="1"/>
              <a:t>tretiemu</a:t>
            </a:r>
            <a:r>
              <a:rPr lang="hu-HU" dirty="0"/>
              <a:t>, </a:t>
            </a:r>
            <a:r>
              <a:rPr lang="hu-HU" dirty="0" err="1"/>
              <a:t>spoločnému</a:t>
            </a:r>
            <a:r>
              <a:rPr lang="hu-HU" dirty="0"/>
              <a:t>, </a:t>
            </a:r>
            <a:r>
              <a:rPr lang="hu-HU" dirty="0" err="1"/>
              <a:t>stavu</a:t>
            </a:r>
            <a:r>
              <a:rPr lang="hu-HU" dirty="0"/>
              <a:t>, </a:t>
            </a:r>
            <a:r>
              <a:rPr lang="hu-HU" dirty="0" err="1"/>
              <a:t>poriadku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štruktúre</a:t>
            </a:r>
            <a:r>
              <a:rPr lang="hu-HU" dirty="0"/>
              <a:t> </a:t>
            </a:r>
            <a:r>
              <a:rPr lang="hu-HU" dirty="0" err="1"/>
              <a:t>bytia</a:t>
            </a:r>
            <a:r>
              <a:rPr lang="hu-HU" dirty="0"/>
              <a:t>, </a:t>
            </a:r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samo</a:t>
            </a:r>
            <a:r>
              <a:rPr lang="hu-HU" dirty="0"/>
              <a:t> </a:t>
            </a:r>
            <a:r>
              <a:rPr lang="hu-HU" dirty="0" err="1"/>
              <a:t>osebe</a:t>
            </a:r>
            <a:r>
              <a:rPr lang="hu-HU" dirty="0"/>
              <a:t> </a:t>
            </a:r>
            <a:r>
              <a:rPr lang="hu-HU" dirty="0" err="1"/>
              <a:t>nerozlučiteľné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 </a:t>
            </a:r>
            <a:r>
              <a:rPr lang="hu-HU" dirty="0" err="1"/>
              <a:t>ustanovený</a:t>
            </a:r>
            <a:r>
              <a:rPr lang="hu-HU" dirty="0"/>
              <a:t> </a:t>
            </a:r>
            <a:r>
              <a:rPr lang="hu-HU" dirty="0" err="1"/>
              <a:t>spôsob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vždy</a:t>
            </a:r>
            <a:r>
              <a:rPr lang="hu-HU" dirty="0"/>
              <a:t> </a:t>
            </a:r>
            <a:r>
              <a:rPr lang="hu-HU" dirty="0" err="1"/>
              <a:t>ohrozené</a:t>
            </a:r>
            <a:r>
              <a:rPr lang="hu-HU" dirty="0"/>
              <a:t> </a:t>
            </a:r>
            <a:r>
              <a:rPr lang="hu-HU" dirty="0" err="1"/>
              <a:t>cudzoložstvom</a:t>
            </a:r>
            <a:r>
              <a:rPr lang="hu-HU" dirty="0"/>
              <a:t> a </a:t>
            </a:r>
            <a:r>
              <a:rPr lang="hu-HU" dirty="0" err="1"/>
              <a:t>rozpadom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. </a:t>
            </a:r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konsenzus</a:t>
            </a:r>
            <a:r>
              <a:rPr lang="hu-HU" dirty="0"/>
              <a:t> </a:t>
            </a:r>
            <a:r>
              <a:rPr lang="hu-HU" dirty="0" err="1"/>
              <a:t>rozpadne</a:t>
            </a:r>
            <a:r>
              <a:rPr lang="hu-HU" dirty="0"/>
              <a:t>, </a:t>
            </a:r>
            <a:r>
              <a:rPr lang="hu-HU" dirty="0" err="1"/>
              <a:t>manželský</a:t>
            </a:r>
            <a:r>
              <a:rPr lang="hu-HU" dirty="0"/>
              <a:t> akt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nepraktizuje</a:t>
            </a:r>
            <a:r>
              <a:rPr lang="hu-HU" dirty="0"/>
              <a:t> a </a:t>
            </a:r>
            <a:r>
              <a:rPr lang="hu-HU" dirty="0" err="1"/>
              <a:t>spoločenstvo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skončí</a:t>
            </a:r>
            <a:r>
              <a:rPr lang="hu-HU" dirty="0"/>
              <a:t>, </a:t>
            </a:r>
            <a:r>
              <a:rPr lang="hu-HU" dirty="0" err="1"/>
              <a:t>neexistuje</a:t>
            </a:r>
            <a:r>
              <a:rPr lang="hu-HU" dirty="0"/>
              <a:t> </a:t>
            </a:r>
            <a:r>
              <a:rPr lang="hu-HU" dirty="0" err="1"/>
              <a:t>žiadne</a:t>
            </a:r>
            <a:r>
              <a:rPr lang="hu-HU" dirty="0"/>
              <a:t> "</a:t>
            </a:r>
            <a:r>
              <a:rPr lang="hu-HU" dirty="0" err="1"/>
              <a:t>puto</a:t>
            </a:r>
            <a:r>
              <a:rPr lang="hu-HU" dirty="0"/>
              <a:t>" </a:t>
            </a:r>
            <a:r>
              <a:rPr lang="hu-HU" dirty="0" err="1"/>
              <a:t>mimo</a:t>
            </a:r>
            <a:r>
              <a:rPr lang="hu-HU" dirty="0"/>
              <a:t> </a:t>
            </a:r>
            <a:r>
              <a:rPr lang="hu-HU" dirty="0" err="1"/>
              <a:t>viditeľnej</a:t>
            </a:r>
            <a:r>
              <a:rPr lang="hu-HU" dirty="0"/>
              <a:t> </a:t>
            </a:r>
            <a:r>
              <a:rPr lang="hu-HU" dirty="0" err="1"/>
              <a:t>skutočnosti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93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2.2. </a:t>
            </a:r>
            <a:r>
              <a:rPr lang="hu-HU" b="1" dirty="0" err="1"/>
              <a:t>Manželstvo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verejný</a:t>
            </a:r>
            <a:r>
              <a:rPr lang="hu-HU" b="1" dirty="0"/>
              <a:t> </a:t>
            </a:r>
            <a:r>
              <a:rPr lang="hu-HU" b="1" dirty="0" smtClean="0"/>
              <a:t>akt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b="1" dirty="0"/>
              <a:t>V </a:t>
            </a:r>
            <a:r>
              <a:rPr lang="hu-HU" b="1" dirty="0" err="1"/>
              <a:t>biblických</a:t>
            </a:r>
            <a:r>
              <a:rPr lang="hu-HU" b="1" dirty="0"/>
              <a:t> </a:t>
            </a:r>
            <a:r>
              <a:rPr lang="hu-HU" b="1" dirty="0" err="1"/>
              <a:t>časoch</a:t>
            </a:r>
            <a:r>
              <a:rPr lang="hu-HU" b="1" dirty="0"/>
              <a:t> </a:t>
            </a:r>
            <a:r>
              <a:rPr lang="hu-HU" b="1" dirty="0" err="1"/>
              <a:t>sa</a:t>
            </a:r>
            <a:r>
              <a:rPr lang="hu-HU" b="1" dirty="0"/>
              <a:t> </a:t>
            </a:r>
            <a:r>
              <a:rPr lang="hu-HU" dirty="0" err="1"/>
              <a:t>verejný</a:t>
            </a:r>
            <a:r>
              <a:rPr lang="hu-HU" dirty="0"/>
              <a:t> </a:t>
            </a:r>
            <a:r>
              <a:rPr lang="hu-HU" dirty="0" err="1"/>
              <a:t>charakter</a:t>
            </a:r>
            <a:r>
              <a:rPr lang="hu-HU" dirty="0"/>
              <a:t> </a:t>
            </a:r>
            <a:r>
              <a:rPr lang="hu-HU" dirty="0" err="1"/>
              <a:t>sobášneho</a:t>
            </a:r>
            <a:r>
              <a:rPr lang="hu-HU" dirty="0"/>
              <a:t> </a:t>
            </a:r>
            <a:r>
              <a:rPr lang="hu-HU" dirty="0" err="1"/>
              <a:t>obradu</a:t>
            </a:r>
            <a:r>
              <a:rPr lang="hu-HU" dirty="0"/>
              <a:t> </a:t>
            </a:r>
            <a:r>
              <a:rPr lang="hu-HU" dirty="0" err="1"/>
              <a:t>dosiahol</a:t>
            </a:r>
            <a:r>
              <a:rPr lang="hu-HU" dirty="0"/>
              <a:t> </a:t>
            </a:r>
            <a:r>
              <a:rPr lang="hu-HU" dirty="0" err="1"/>
              <a:t>tým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r>
              <a:rPr lang="hu-HU" dirty="0"/>
              <a:t> </a:t>
            </a:r>
            <a:r>
              <a:rPr lang="hu-HU" dirty="0" err="1"/>
              <a:t>vyhlásili</a:t>
            </a:r>
            <a:r>
              <a:rPr lang="hu-HU" dirty="0"/>
              <a:t>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zasnúbenie</a:t>
            </a:r>
            <a:r>
              <a:rPr lang="hu-HU" dirty="0"/>
              <a:t> v </a:t>
            </a:r>
            <a:r>
              <a:rPr lang="hu-HU" dirty="0" err="1"/>
              <a:t>prítomnosti</a:t>
            </a:r>
            <a:r>
              <a:rPr lang="hu-HU" dirty="0"/>
              <a:t> </a:t>
            </a:r>
            <a:r>
              <a:rPr lang="hu-HU" dirty="0" err="1"/>
              <a:t>jedného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viacerých</a:t>
            </a:r>
            <a:r>
              <a:rPr lang="hu-HU" dirty="0"/>
              <a:t> </a:t>
            </a:r>
            <a:r>
              <a:rPr lang="hu-HU" dirty="0" err="1"/>
              <a:t>svedkov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Prvotná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v </a:t>
            </a:r>
            <a:r>
              <a:rPr lang="hu-HU" b="1" dirty="0" err="1"/>
              <a:t>pohanskom</a:t>
            </a:r>
            <a:r>
              <a:rPr lang="hu-HU" b="1" dirty="0"/>
              <a:t> </a:t>
            </a:r>
            <a:r>
              <a:rPr lang="hu-HU" dirty="0" err="1"/>
              <a:t>svete</a:t>
            </a:r>
            <a:r>
              <a:rPr lang="hu-HU" dirty="0"/>
              <a:t> </a:t>
            </a:r>
            <a:r>
              <a:rPr lang="hu-HU" dirty="0" err="1"/>
              <a:t>čelí</a:t>
            </a:r>
            <a:r>
              <a:rPr lang="hu-HU" dirty="0"/>
              <a:t> </a:t>
            </a:r>
            <a:r>
              <a:rPr lang="hu-HU" dirty="0" err="1"/>
              <a:t>ľahkému</a:t>
            </a:r>
            <a:r>
              <a:rPr lang="hu-HU" dirty="0"/>
              <a:t> </a:t>
            </a:r>
            <a:r>
              <a:rPr lang="hu-HU" dirty="0" err="1"/>
              <a:t>rozpadu</a:t>
            </a:r>
            <a:r>
              <a:rPr lang="hu-HU" dirty="0"/>
              <a:t> </a:t>
            </a:r>
            <a:r>
              <a:rPr lang="hu-HU" dirty="0" err="1"/>
              <a:t>manželstva</a:t>
            </a:r>
            <a:r>
              <a:rPr lang="hu-HU" dirty="0"/>
              <a:t> - </a:t>
            </a:r>
            <a:r>
              <a:rPr lang="hu-HU" dirty="0" err="1"/>
              <a:t>robí</a:t>
            </a:r>
            <a:r>
              <a:rPr lang="hu-HU" dirty="0"/>
              <a:t> z </a:t>
            </a:r>
            <a:r>
              <a:rPr lang="hu-HU" dirty="0" err="1"/>
              <a:t>neho</a:t>
            </a:r>
            <a:r>
              <a:rPr lang="hu-HU" dirty="0"/>
              <a:t> </a:t>
            </a:r>
            <a:r>
              <a:rPr lang="hu-HU" dirty="0" err="1"/>
              <a:t>cirkevný</a:t>
            </a:r>
            <a:r>
              <a:rPr lang="hu-HU" dirty="0"/>
              <a:t> </a:t>
            </a:r>
            <a:r>
              <a:rPr lang="hu-HU" dirty="0" err="1"/>
              <a:t>obrad</a:t>
            </a:r>
            <a:r>
              <a:rPr lang="hu-HU" dirty="0"/>
              <a:t>.</a:t>
            </a:r>
            <a:endParaRPr lang="en-US" dirty="0"/>
          </a:p>
          <a:p>
            <a:r>
              <a:rPr lang="hu-HU" b="1" dirty="0" err="1" smtClean="0"/>
              <a:t>Postmoderná</a:t>
            </a:r>
            <a:r>
              <a:rPr lang="hu-HU" b="1" dirty="0" smtClean="0"/>
              <a:t> </a:t>
            </a:r>
            <a:r>
              <a:rPr lang="hu-HU" b="1" dirty="0"/>
              <a:t>kultúra </a:t>
            </a:r>
            <a:r>
              <a:rPr lang="hu-HU" dirty="0" err="1"/>
              <a:t>podceňuje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a </a:t>
            </a:r>
            <a:r>
              <a:rPr lang="hu-HU" dirty="0" err="1"/>
              <a:t>jeho</a:t>
            </a:r>
            <a:r>
              <a:rPr lang="hu-HU" dirty="0"/>
              <a:t> </a:t>
            </a:r>
            <a:r>
              <a:rPr lang="hu-HU" dirty="0" err="1"/>
              <a:t>význam</a:t>
            </a:r>
            <a:r>
              <a:rPr lang="hu-HU" dirty="0"/>
              <a:t> - </a:t>
            </a:r>
            <a:r>
              <a:rPr lang="hu-HU" dirty="0" err="1"/>
              <a:t>zrovnoprávňuje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legalizuje</a:t>
            </a:r>
            <a:r>
              <a:rPr lang="hu-HU" dirty="0"/>
              <a:t> </a:t>
            </a:r>
            <a:r>
              <a:rPr lang="hu-HU" dirty="0" err="1"/>
              <a:t>iné</a:t>
            </a:r>
            <a:r>
              <a:rPr lang="hu-HU" dirty="0"/>
              <a:t> </a:t>
            </a:r>
            <a:r>
              <a:rPr lang="hu-HU" dirty="0" err="1"/>
              <a:t>spôsoby</a:t>
            </a:r>
            <a:r>
              <a:rPr lang="hu-HU" dirty="0"/>
              <a:t> </a:t>
            </a:r>
            <a:r>
              <a:rPr lang="hu-HU" dirty="0" err="1"/>
              <a:t>spolužitia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52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2.3. </a:t>
            </a:r>
            <a:r>
              <a:rPr lang="hu-HU" b="1" dirty="0" err="1"/>
              <a:t>Kresťanské</a:t>
            </a:r>
            <a:r>
              <a:rPr lang="hu-HU" b="1" dirty="0"/>
              <a:t> </a:t>
            </a:r>
            <a:r>
              <a:rPr lang="hu-HU" b="1" dirty="0" err="1"/>
              <a:t>manželstvo</a:t>
            </a:r>
            <a:r>
              <a:rPr lang="hu-HU" b="1" dirty="0"/>
              <a:t> </a:t>
            </a:r>
            <a:r>
              <a:rPr lang="hu-HU" b="1" dirty="0" err="1"/>
              <a:t>sa</a:t>
            </a:r>
            <a:r>
              <a:rPr lang="hu-HU" b="1" dirty="0"/>
              <a:t> </a:t>
            </a:r>
            <a:r>
              <a:rPr lang="hu-HU" b="1" dirty="0" err="1"/>
              <a:t>uzatvára</a:t>
            </a:r>
            <a:r>
              <a:rPr lang="hu-HU" b="1" dirty="0"/>
              <a:t> "v </a:t>
            </a:r>
            <a:r>
              <a:rPr lang="hu-HU" b="1" dirty="0" err="1" smtClean="0"/>
              <a:t>Kristovi</a:t>
            </a:r>
            <a:r>
              <a:rPr lang="hu-HU" b="1" dirty="0" smtClean="0"/>
              <a:t>„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uzatvárať</a:t>
            </a:r>
            <a:r>
              <a:rPr lang="hu-HU" dirty="0"/>
              <a:t> "v </a:t>
            </a:r>
            <a:r>
              <a:rPr lang="hu-HU" dirty="0" err="1"/>
              <a:t>Pánovi</a:t>
            </a:r>
            <a:r>
              <a:rPr lang="hu-HU" dirty="0"/>
              <a:t>" (1 Kor 7, 39): </a:t>
            </a:r>
            <a:r>
              <a:rPr lang="hu-HU" dirty="0" err="1"/>
              <a:t>manželia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navzájom</a:t>
            </a:r>
            <a:r>
              <a:rPr lang="hu-HU" dirty="0"/>
              <a:t> </a:t>
            </a:r>
            <a:r>
              <a:rPr lang="hu-HU" dirty="0" err="1"/>
              <a:t>uznávajú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ospravedlnených</a:t>
            </a:r>
            <a:r>
              <a:rPr lang="hu-HU" dirty="0"/>
              <a:t> "v </a:t>
            </a:r>
            <a:r>
              <a:rPr lang="hu-HU" dirty="0" err="1"/>
              <a:t>Kristovi</a:t>
            </a:r>
            <a:r>
              <a:rPr lang="hu-HU" dirty="0"/>
              <a:t>".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katolicizme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považuje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sviatosť</a:t>
            </a:r>
            <a:r>
              <a:rPr lang="hu-HU" dirty="0"/>
              <a:t>, </a:t>
            </a:r>
            <a:r>
              <a:rPr lang="hu-HU" dirty="0" err="1"/>
              <a:t>ktorou</a:t>
            </a:r>
            <a:r>
              <a:rPr lang="hu-HU" dirty="0"/>
              <a:t> </a:t>
            </a:r>
            <a:r>
              <a:rPr lang="hu-HU" dirty="0" err="1"/>
              <a:t>si</a:t>
            </a:r>
            <a:r>
              <a:rPr lang="hu-HU" dirty="0"/>
              <a:t> </a:t>
            </a:r>
            <a:r>
              <a:rPr lang="hu-HU" dirty="0" err="1"/>
              <a:t>manželia</a:t>
            </a:r>
            <a:r>
              <a:rPr lang="hu-HU" dirty="0"/>
              <a:t> </a:t>
            </a:r>
            <a:r>
              <a:rPr lang="hu-HU" dirty="0" err="1"/>
              <a:t>navzájom</a:t>
            </a:r>
            <a:r>
              <a:rPr lang="hu-HU" dirty="0"/>
              <a:t> </a:t>
            </a:r>
            <a:r>
              <a:rPr lang="hu-HU" dirty="0" err="1"/>
              <a:t>slúžia</a:t>
            </a:r>
            <a:r>
              <a:rPr lang="hu-HU" dirty="0"/>
              <a:t>. </a:t>
            </a:r>
            <a:r>
              <a:rPr lang="hu-HU" dirty="0" err="1"/>
              <a:t>Predstavuje</a:t>
            </a:r>
            <a:r>
              <a:rPr lang="hu-HU" dirty="0"/>
              <a:t> </a:t>
            </a:r>
            <a:r>
              <a:rPr lang="hu-HU" dirty="0" err="1"/>
              <a:t>tajomné</a:t>
            </a:r>
            <a:r>
              <a:rPr lang="hu-HU" dirty="0"/>
              <a:t> </a:t>
            </a:r>
            <a:r>
              <a:rPr lang="hu-HU" dirty="0" err="1"/>
              <a:t>spojenie</a:t>
            </a:r>
            <a:r>
              <a:rPr lang="hu-HU" dirty="0"/>
              <a:t> </a:t>
            </a:r>
            <a:r>
              <a:rPr lang="hu-HU" dirty="0" err="1"/>
              <a:t>Krista</a:t>
            </a:r>
            <a:r>
              <a:rPr lang="hu-HU" dirty="0"/>
              <a:t> a </a:t>
            </a:r>
            <a:r>
              <a:rPr lang="hu-HU" dirty="0" err="1"/>
              <a:t>Cirkvi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/>
              <a:t>Protestantizmus </a:t>
            </a:r>
            <a:r>
              <a:rPr lang="hu-HU" dirty="0" err="1"/>
              <a:t>neuznáva</a:t>
            </a:r>
            <a:r>
              <a:rPr lang="hu-HU" dirty="0"/>
              <a:t>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sviatosť</a:t>
            </a:r>
            <a:r>
              <a:rPr lang="hu-HU" dirty="0"/>
              <a:t>. </a:t>
            </a:r>
            <a:r>
              <a:rPr lang="hu-HU" dirty="0" err="1"/>
              <a:t>Manželstvo</a:t>
            </a:r>
            <a:r>
              <a:rPr lang="hu-HU" dirty="0"/>
              <a:t> </a:t>
            </a:r>
            <a:r>
              <a:rPr lang="hu-HU" i="1" dirty="0" err="1"/>
              <a:t>uzavreté</a:t>
            </a:r>
            <a:r>
              <a:rPr lang="hu-HU" dirty="0"/>
              <a:t> na </a:t>
            </a:r>
            <a:r>
              <a:rPr lang="hu-HU" dirty="0" err="1"/>
              <a:t>štátnom</a:t>
            </a:r>
            <a:r>
              <a:rPr lang="hu-HU" dirty="0"/>
              <a:t> </a:t>
            </a:r>
            <a:r>
              <a:rPr lang="hu-HU" dirty="0" err="1"/>
              <a:t>úrade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manželstvom</a:t>
            </a:r>
            <a:r>
              <a:rPr lang="hu-HU" dirty="0"/>
              <a:t> </a:t>
            </a:r>
            <a:r>
              <a:rPr lang="hu-HU" dirty="0" err="1"/>
              <a:t>platným</a:t>
            </a:r>
            <a:r>
              <a:rPr lang="hu-HU" dirty="0"/>
              <a:t> </a:t>
            </a:r>
            <a:r>
              <a:rPr lang="hu-HU" dirty="0" err="1"/>
              <a:t>pred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540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2.4 </a:t>
            </a:r>
            <a:r>
              <a:rPr lang="hu-HU" b="1" dirty="0" err="1"/>
              <a:t>Manželstvo</a:t>
            </a:r>
            <a:r>
              <a:rPr lang="hu-HU" b="1" dirty="0"/>
              <a:t> </a:t>
            </a:r>
            <a:r>
              <a:rPr lang="hu-HU" b="1" dirty="0" err="1"/>
              <a:t>vedie</a:t>
            </a:r>
            <a:r>
              <a:rPr lang="hu-HU" b="1" dirty="0"/>
              <a:t> k </a:t>
            </a:r>
            <a:r>
              <a:rPr lang="hu-HU" b="1" dirty="0" err="1"/>
              <a:t>jednote</a:t>
            </a:r>
            <a:r>
              <a:rPr lang="hu-HU" b="1" dirty="0"/>
              <a:t> </a:t>
            </a:r>
            <a:r>
              <a:rPr lang="hu-HU" b="1" dirty="0" err="1"/>
              <a:t>muža</a:t>
            </a:r>
            <a:r>
              <a:rPr lang="hu-HU" b="1" dirty="0"/>
              <a:t> a </a:t>
            </a:r>
            <a:r>
              <a:rPr lang="hu-HU" b="1" dirty="0" err="1" smtClean="0"/>
              <a:t>ženy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Predpokladom</a:t>
            </a:r>
            <a:r>
              <a:rPr lang="hu-HU" dirty="0"/>
              <a:t> </a:t>
            </a:r>
            <a:r>
              <a:rPr lang="hu-HU" dirty="0" err="1"/>
              <a:t>vzniku</a:t>
            </a:r>
            <a:r>
              <a:rPr lang="hu-HU" dirty="0"/>
              <a:t> </a:t>
            </a:r>
            <a:r>
              <a:rPr lang="hu-HU" dirty="0" err="1"/>
              <a:t>novej</a:t>
            </a:r>
            <a:r>
              <a:rPr lang="hu-HU" dirty="0"/>
              <a:t> </a:t>
            </a:r>
            <a:r>
              <a:rPr lang="hu-HU" dirty="0" err="1"/>
              <a:t>jednoty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opustí</a:t>
            </a:r>
            <a:r>
              <a:rPr lang="hu-HU" dirty="0"/>
              <a:t> </a:t>
            </a:r>
            <a:r>
              <a:rPr lang="hu-HU" dirty="0" err="1"/>
              <a:t>svojho</a:t>
            </a:r>
            <a:r>
              <a:rPr lang="hu-HU" dirty="0"/>
              <a:t> </a:t>
            </a:r>
            <a:r>
              <a:rPr lang="hu-HU" dirty="0" err="1"/>
              <a:t>otca</a:t>
            </a:r>
            <a:r>
              <a:rPr lang="hu-HU" dirty="0"/>
              <a:t> a </a:t>
            </a:r>
            <a:r>
              <a:rPr lang="hu-HU" dirty="0" err="1"/>
              <a:t>matku</a:t>
            </a:r>
            <a:r>
              <a:rPr lang="hu-HU" dirty="0"/>
              <a:t> - </a:t>
            </a:r>
            <a:r>
              <a:rPr lang="hu-HU" dirty="0" err="1"/>
              <a:t>zrelý</a:t>
            </a:r>
            <a:r>
              <a:rPr lang="hu-HU" dirty="0"/>
              <a:t> </a:t>
            </a:r>
            <a:r>
              <a:rPr lang="hu-HU" dirty="0" err="1"/>
              <a:t>muž</a:t>
            </a:r>
            <a:r>
              <a:rPr lang="hu-HU" dirty="0" smtClean="0"/>
              <a:t>.</a:t>
            </a:r>
          </a:p>
          <a:p>
            <a:pPr marL="0" lvl="0" indent="0">
              <a:buNone/>
            </a:pPr>
            <a:endParaRPr lang="en-US" dirty="0"/>
          </a:p>
          <a:p>
            <a:r>
              <a:rPr lang="hu-HU" dirty="0" err="1"/>
              <a:t>Spojenie</a:t>
            </a:r>
            <a:r>
              <a:rPr lang="hu-HU" dirty="0"/>
              <a:t> </a:t>
            </a:r>
            <a:r>
              <a:rPr lang="hu-HU" dirty="0" err="1"/>
              <a:t>jednotiek</a:t>
            </a:r>
            <a:r>
              <a:rPr lang="hu-HU" dirty="0"/>
              <a:t> - </a:t>
            </a:r>
            <a:r>
              <a:rPr lang="hu-HU" dirty="0" err="1"/>
              <a:t>dobré</a:t>
            </a:r>
            <a:r>
              <a:rPr lang="hu-HU" dirty="0"/>
              <a:t> </a:t>
            </a:r>
            <a:r>
              <a:rPr lang="hu-HU" dirty="0" err="1"/>
              <a:t>spojenie</a:t>
            </a:r>
            <a:r>
              <a:rPr lang="hu-HU" dirty="0"/>
              <a:t> </a:t>
            </a:r>
            <a:r>
              <a:rPr lang="hu-HU" dirty="0" err="1"/>
              <a:t>vytvára</a:t>
            </a:r>
            <a:r>
              <a:rPr lang="hu-HU" dirty="0"/>
              <a:t> </a:t>
            </a:r>
            <a:r>
              <a:rPr lang="hu-HU" dirty="0" err="1"/>
              <a:t>jednotu</a:t>
            </a:r>
            <a:r>
              <a:rPr lang="hu-HU" dirty="0"/>
              <a:t>, </a:t>
            </a:r>
            <a:r>
              <a:rPr lang="hu-HU" dirty="0" err="1"/>
              <a:t>ktorú</a:t>
            </a:r>
            <a:r>
              <a:rPr lang="hu-HU" dirty="0"/>
              <a:t> </a:t>
            </a:r>
            <a:r>
              <a:rPr lang="hu-HU" dirty="0" err="1"/>
              <a:t>nemožno</a:t>
            </a:r>
            <a:r>
              <a:rPr lang="hu-HU" dirty="0"/>
              <a:t> </a:t>
            </a:r>
            <a:r>
              <a:rPr lang="hu-HU" dirty="0" err="1"/>
              <a:t>rozpojiť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poškodenia</a:t>
            </a:r>
            <a:r>
              <a:rPr lang="hu-HU" dirty="0"/>
              <a:t> </a:t>
            </a:r>
            <a:r>
              <a:rPr lang="hu-HU" dirty="0" err="1"/>
              <a:t>jednej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druhej</a:t>
            </a:r>
            <a:r>
              <a:rPr lang="hu-HU" dirty="0"/>
              <a:t> </a:t>
            </a:r>
            <a:r>
              <a:rPr lang="hu-HU" dirty="0" err="1"/>
              <a:t>časti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9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Manželstvo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2.5. </a:t>
            </a:r>
            <a:r>
              <a:rPr lang="hu-HU" b="1" dirty="0" err="1"/>
              <a:t>Spôsobilosť</a:t>
            </a:r>
            <a:r>
              <a:rPr lang="hu-HU" b="1" dirty="0"/>
              <a:t> na </a:t>
            </a:r>
            <a:r>
              <a:rPr lang="hu-HU" b="1" dirty="0" err="1"/>
              <a:t>manželstvo</a:t>
            </a:r>
            <a:r>
              <a:rPr lang="hu-HU" b="1" dirty="0"/>
              <a:t> a </a:t>
            </a:r>
            <a:r>
              <a:rPr lang="hu-HU" b="1" dirty="0" err="1"/>
              <a:t>prekážky</a:t>
            </a:r>
            <a:r>
              <a:rPr lang="hu-HU" b="1" dirty="0"/>
              <a:t> </a:t>
            </a:r>
            <a:r>
              <a:rPr lang="hu-HU" b="1" dirty="0" err="1"/>
              <a:t>manželstva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A</a:t>
            </a:r>
            <a:endParaRPr lang="en-US" dirty="0"/>
          </a:p>
          <a:p>
            <a:pPr marL="0" indent="0">
              <a:buNone/>
            </a:pPr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b="1" i="1" dirty="0" err="1"/>
              <a:t>Rímskokatolíckeho</a:t>
            </a:r>
            <a:r>
              <a:rPr lang="hu-HU" dirty="0"/>
              <a:t> </a:t>
            </a:r>
            <a:r>
              <a:rPr lang="hu-HU" dirty="0" err="1"/>
              <a:t>kánonického</a:t>
            </a:r>
            <a:r>
              <a:rPr lang="hu-HU" dirty="0"/>
              <a:t> </a:t>
            </a:r>
            <a:r>
              <a:rPr lang="hu-HU" dirty="0" err="1"/>
              <a:t>práva</a:t>
            </a:r>
            <a:r>
              <a:rPr lang="hu-HU" dirty="0"/>
              <a:t> CIC </a:t>
            </a:r>
            <a:r>
              <a:rPr lang="hu-HU" dirty="0" err="1"/>
              <a:t>Can</a:t>
            </a:r>
            <a:r>
              <a:rPr lang="hu-HU" dirty="0"/>
              <a:t>. 1095,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osoby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nespôsobilé</a:t>
            </a:r>
            <a:r>
              <a:rPr lang="hu-HU" dirty="0"/>
              <a:t> na </a:t>
            </a:r>
            <a:r>
              <a:rPr lang="hu-HU" dirty="0" err="1"/>
              <a:t>manželstvo</a:t>
            </a:r>
            <a:r>
              <a:rPr lang="hu-HU" dirty="0"/>
              <a:t>:</a:t>
            </a:r>
            <a:endParaRPr lang="en-US" dirty="0"/>
          </a:p>
          <a:p>
            <a:pPr lvl="0"/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nemajú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intelektuálne</a:t>
            </a:r>
            <a:r>
              <a:rPr lang="hu-HU" dirty="0"/>
              <a:t> </a:t>
            </a:r>
            <a:r>
              <a:rPr lang="hu-HU" dirty="0" err="1"/>
              <a:t>schopnosti</a:t>
            </a:r>
            <a:r>
              <a:rPr lang="hu-HU" dirty="0"/>
              <a:t> (</a:t>
            </a:r>
            <a:r>
              <a:rPr lang="hu-HU" i="1" dirty="0" err="1"/>
              <a:t>amentia</a:t>
            </a:r>
            <a:r>
              <a:rPr lang="hu-HU" i="1" dirty="0"/>
              <a:t>)</a:t>
            </a:r>
            <a:r>
              <a:rPr lang="hu-HU" dirty="0"/>
              <a:t>,</a:t>
            </a:r>
            <a:endParaRPr lang="en-US" dirty="0"/>
          </a:p>
          <a:p>
            <a:pPr lvl="0"/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schopné</a:t>
            </a:r>
            <a:r>
              <a:rPr lang="hu-HU" dirty="0"/>
              <a:t> </a:t>
            </a:r>
            <a:r>
              <a:rPr lang="hu-HU" dirty="0" err="1"/>
              <a:t>prijímať</a:t>
            </a:r>
            <a:r>
              <a:rPr lang="hu-HU" dirty="0"/>
              <a:t> </a:t>
            </a:r>
            <a:r>
              <a:rPr lang="hu-HU" dirty="0" err="1"/>
              <a:t>rozhodnutia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práva</a:t>
            </a:r>
            <a:r>
              <a:rPr lang="hu-HU" dirty="0"/>
              <a:t> a </a:t>
            </a:r>
            <a:r>
              <a:rPr lang="hu-HU" dirty="0" err="1"/>
              <a:t>povinnosti</a:t>
            </a:r>
            <a:r>
              <a:rPr lang="hu-HU" dirty="0"/>
              <a:t> </a:t>
            </a:r>
            <a:r>
              <a:rPr lang="hu-HU" dirty="0" err="1"/>
              <a:t>vyplývajúce</a:t>
            </a:r>
            <a:r>
              <a:rPr lang="hu-HU" dirty="0"/>
              <a:t> z </a:t>
            </a:r>
            <a:r>
              <a:rPr lang="hu-HU" dirty="0" err="1"/>
              <a:t>manželstva</a:t>
            </a:r>
            <a:r>
              <a:rPr lang="hu-HU" dirty="0"/>
              <a:t>, </a:t>
            </a:r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musia</a:t>
            </a:r>
            <a:r>
              <a:rPr lang="hu-HU" dirty="0"/>
              <a:t> </a:t>
            </a:r>
            <a:r>
              <a:rPr lang="hu-HU" dirty="0" err="1"/>
              <a:t>strany</a:t>
            </a:r>
            <a:r>
              <a:rPr lang="hu-HU" dirty="0"/>
              <a:t> </a:t>
            </a:r>
            <a:r>
              <a:rPr lang="hu-HU" dirty="0" err="1"/>
              <a:t>vzájomne</a:t>
            </a:r>
            <a:r>
              <a:rPr lang="hu-HU" dirty="0"/>
              <a:t> </a:t>
            </a:r>
            <a:r>
              <a:rPr lang="hu-HU" dirty="0" err="1"/>
              <a:t>znášať</a:t>
            </a:r>
            <a:r>
              <a:rPr lang="hu-HU" dirty="0"/>
              <a:t> a </a:t>
            </a:r>
            <a:r>
              <a:rPr lang="hu-HU" dirty="0" err="1"/>
              <a:t>prevziať</a:t>
            </a:r>
            <a:r>
              <a:rPr lang="hu-HU" dirty="0"/>
              <a:t> (</a:t>
            </a:r>
            <a:r>
              <a:rPr lang="hu-HU" i="1" dirty="0" err="1"/>
              <a:t>defectus</a:t>
            </a:r>
            <a:r>
              <a:rPr lang="hu-HU" i="1" dirty="0"/>
              <a:t> </a:t>
            </a:r>
            <a:r>
              <a:rPr lang="hu-HU" i="1" dirty="0" err="1"/>
              <a:t>discretionis</a:t>
            </a:r>
            <a:r>
              <a:rPr lang="hu-HU" i="1" dirty="0"/>
              <a:t> </a:t>
            </a:r>
            <a:r>
              <a:rPr lang="hu-HU" i="1" dirty="0" err="1"/>
              <a:t>iudicii</a:t>
            </a:r>
            <a:r>
              <a:rPr lang="hu-HU" dirty="0"/>
              <a:t>),</a:t>
            </a:r>
            <a:endParaRPr lang="en-US" dirty="0"/>
          </a:p>
          <a:p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schopné</a:t>
            </a:r>
            <a:r>
              <a:rPr lang="hu-HU" dirty="0"/>
              <a:t> </a:t>
            </a:r>
            <a:r>
              <a:rPr lang="hu-HU" dirty="0" err="1"/>
              <a:t>plniť</a:t>
            </a:r>
            <a:r>
              <a:rPr lang="hu-HU" dirty="0"/>
              <a:t>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manželské</a:t>
            </a:r>
            <a:r>
              <a:rPr lang="hu-HU" dirty="0"/>
              <a:t> </a:t>
            </a:r>
            <a:r>
              <a:rPr lang="hu-HU" dirty="0" err="1"/>
              <a:t>povinnosti</a:t>
            </a:r>
            <a:r>
              <a:rPr lang="hu-HU" dirty="0"/>
              <a:t> z </a:t>
            </a:r>
            <a:r>
              <a:rPr lang="hu-HU" dirty="0" err="1"/>
              <a:t>dôvodu</a:t>
            </a:r>
            <a:r>
              <a:rPr lang="hu-HU" dirty="0"/>
              <a:t> </a:t>
            </a:r>
            <a:r>
              <a:rPr lang="hu-HU" dirty="0" err="1"/>
              <a:t>svojho</a:t>
            </a:r>
            <a:r>
              <a:rPr lang="hu-HU" dirty="0"/>
              <a:t> </a:t>
            </a:r>
            <a:r>
              <a:rPr lang="hu-HU" dirty="0" err="1"/>
              <a:t>duševného</a:t>
            </a:r>
            <a:r>
              <a:rPr lang="hu-HU" dirty="0"/>
              <a:t> </a:t>
            </a:r>
            <a:r>
              <a:rPr lang="hu-HU" dirty="0" err="1"/>
              <a:t>stavu</a:t>
            </a:r>
            <a:r>
              <a:rPr lang="hu-HU" dirty="0"/>
              <a:t> (</a:t>
            </a:r>
            <a:r>
              <a:rPr lang="hu-HU" i="1" dirty="0" err="1"/>
              <a:t>incapacitas</a:t>
            </a:r>
            <a:r>
              <a:rPr lang="hu-HU" dirty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835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íva">
  <a:themeElements>
    <a:clrScheme name="Exekutíva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ív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í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22</TotalTime>
  <Words>1090</Words>
  <Application>Microsoft Office PowerPoint</Application>
  <PresentationFormat>Prezentácia na obrazovke (4:3)</PresentationFormat>
  <Paragraphs>99</Paragraphs>
  <Slides>16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16</vt:i4>
      </vt:variant>
    </vt:vector>
  </HeadingPairs>
  <TitlesOfParts>
    <vt:vector size="17" baseType="lpstr">
      <vt:lpstr>Exekutíva</vt:lpstr>
      <vt:lpstr>Manželstvo 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  <vt:lpstr>Manželstvo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házasság</dc:title>
  <dc:creator>user</dc:creator>
  <cp:lastModifiedBy>user</cp:lastModifiedBy>
  <cp:revision>4</cp:revision>
  <dcterms:created xsi:type="dcterms:W3CDTF">2023-12-16T10:11:08Z</dcterms:created>
  <dcterms:modified xsi:type="dcterms:W3CDTF">2024-01-03T12:58:41Z</dcterms:modified>
</cp:coreProperties>
</file>