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Fogyatékosság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4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Fogyatékosság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1. A fogyatékossággal élő személy</a:t>
            </a:r>
            <a:endParaRPr lang="en-US" b="1" dirty="0"/>
          </a:p>
          <a:p>
            <a:pPr lvl="0"/>
            <a:r>
              <a:rPr lang="hu-HU" dirty="0"/>
              <a:t>a fogyatékosság nem betegség, hanem állapot</a:t>
            </a:r>
            <a:endParaRPr lang="en-US" dirty="0"/>
          </a:p>
          <a:p>
            <a:pPr lvl="0"/>
            <a:r>
              <a:rPr lang="hu-HU" dirty="0"/>
              <a:t>az emberi szervezet bizonyos funkciói nem, vagy csak korlátozottan működnek</a:t>
            </a:r>
            <a:endParaRPr lang="en-US" dirty="0"/>
          </a:p>
          <a:p>
            <a:pPr lvl="0"/>
            <a:r>
              <a:rPr lang="hu-HU" dirty="0"/>
              <a:t>a személy egészsége hat hónapnál hosszabb ideig eltér az életkorra jellemző állapottól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2. A fogyatékosság etikai megítélése</a:t>
            </a:r>
            <a:endParaRPr lang="en-US" b="1" dirty="0"/>
          </a:p>
          <a:p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fogyatékosság rámutat az orvostudomány határaira, hiszen nem lehet minden esetben meggyógyítani az embereket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40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Fogyatékosság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2.1. Irányadó értékek a jelenlegi etikai </a:t>
            </a:r>
            <a:r>
              <a:rPr lang="hu-HU" b="1" dirty="0" smtClean="0"/>
              <a:t>vitában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hu-HU" dirty="0"/>
              <a:t>Kulcsfogalmak:</a:t>
            </a:r>
            <a:endParaRPr lang="en-US" dirty="0"/>
          </a:p>
          <a:p>
            <a:pPr lvl="1"/>
            <a:r>
              <a:rPr lang="hu-H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Önrendelkezés</a:t>
            </a:r>
            <a:r>
              <a:rPr lang="hu-HU" dirty="0"/>
              <a:t> – az egyén szellemi képességeinek teljes birtokában van, el tudja végezni elemi élettevékenységeit és társadalmi tevékenységeit </a:t>
            </a:r>
            <a:r>
              <a:rPr lang="hu-HU" dirty="0" smtClean="0"/>
              <a:t>is</a:t>
            </a:r>
          </a:p>
          <a:p>
            <a:pPr marL="274320" lvl="1" indent="0">
              <a:buNone/>
            </a:pPr>
            <a:endParaRPr lang="en-US" dirty="0"/>
          </a:p>
          <a:p>
            <a:pPr lvl="1"/>
            <a:r>
              <a:rPr lang="hu-H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Életminőség</a:t>
            </a:r>
            <a:r>
              <a:rPr lang="hu-HU" dirty="0"/>
              <a:t> – az ember létezésének minden olyan feltétele, amely lehetővé teszi számára, hogy jóllétben </a:t>
            </a:r>
            <a:r>
              <a:rPr lang="hu-HU" dirty="0" smtClean="0"/>
              <a:t>éljen</a:t>
            </a:r>
          </a:p>
          <a:p>
            <a:pPr marL="274320" lvl="1" indent="0">
              <a:buNone/>
            </a:pPr>
            <a:endParaRPr lang="en-US" dirty="0"/>
          </a:p>
          <a:p>
            <a:pPr lvl="1"/>
            <a:r>
              <a:rPr lang="hu-H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Emberi méltóság </a:t>
            </a:r>
            <a:r>
              <a:rPr lang="hu-HU" dirty="0"/>
              <a:t>– a fogyatékkal élők is Isten képmására teremtett emberek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355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Fogyatékosság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2.2. Fogyatékosság </a:t>
            </a:r>
            <a:r>
              <a:rPr lang="hu-HU" b="1"/>
              <a:t>keresztyén </a:t>
            </a:r>
            <a:r>
              <a:rPr lang="hu-HU" b="1" smtClean="0"/>
              <a:t>értelmezése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üdvösségre vonatkozó ígéretünk a betegség és a halál végleges megszüntetésére irányul az új teremtésben</a:t>
            </a:r>
            <a:endParaRPr lang="en-US" dirty="0"/>
          </a:p>
          <a:p>
            <a:pPr lvl="0"/>
            <a:r>
              <a:rPr lang="hu-HU" dirty="0"/>
              <a:t>az emberi sors </a:t>
            </a:r>
            <a:r>
              <a:rPr lang="hu-HU" dirty="0" err="1"/>
              <a:t>teocentrikus</a:t>
            </a:r>
            <a:r>
              <a:rPr lang="hu-HU" dirty="0"/>
              <a:t> és túlvilág-orientált</a:t>
            </a:r>
            <a:endParaRPr lang="en-US" dirty="0"/>
          </a:p>
          <a:p>
            <a:pPr lvl="0"/>
            <a:r>
              <a:rPr lang="hu-HU" dirty="0"/>
              <a:t>a krónikus betegség vagy fogyatékosság nem kérdőjelezheti meg Isten szeretetét</a:t>
            </a:r>
            <a:endParaRPr lang="en-US" dirty="0"/>
          </a:p>
          <a:p>
            <a:pPr lvl="0"/>
            <a:r>
              <a:rPr lang="hu-HU" dirty="0"/>
              <a:t>nem a </a:t>
            </a:r>
            <a:r>
              <a:rPr lang="hu-HU" dirty="0" err="1"/>
              <a:t>fogyatékosssággal</a:t>
            </a:r>
            <a:r>
              <a:rPr lang="hu-HU" dirty="0"/>
              <a:t> élő ember az, aki egyénileg hordozza az átkot, hanem mindenki a bűn átka alatt van</a:t>
            </a:r>
            <a:endParaRPr lang="en-US" dirty="0"/>
          </a:p>
          <a:p>
            <a:r>
              <a:rPr lang="hu-HU" dirty="0"/>
              <a:t>a keresztény diakónia célja a fogyatékossággal élő gyermekekkel, felnőttekkel való törődés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403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asnosť">
  <a:themeElements>
    <a:clrScheme name="Jasnosť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, klas. ver.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asnos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4</TotalTime>
  <Words>165</Words>
  <Application>Microsoft Office PowerPoint</Application>
  <PresentationFormat>Prezentácia na obrazovke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4</vt:i4>
      </vt:variant>
    </vt:vector>
  </HeadingPairs>
  <TitlesOfParts>
    <vt:vector size="5" baseType="lpstr">
      <vt:lpstr>Jasnosť</vt:lpstr>
      <vt:lpstr>Fogyatékosság</vt:lpstr>
      <vt:lpstr>Fogyatékosság</vt:lpstr>
      <vt:lpstr>Fogyatékosság</vt:lpstr>
      <vt:lpstr>Fogyatékosság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Fogyatékosság</dc:title>
  <dc:creator>user</dc:creator>
  <cp:lastModifiedBy>user</cp:lastModifiedBy>
  <cp:revision>2</cp:revision>
  <dcterms:created xsi:type="dcterms:W3CDTF">2023-12-21T11:59:07Z</dcterms:created>
  <dcterms:modified xsi:type="dcterms:W3CDTF">2024-01-03T15:25:03Z</dcterms:modified>
</cp:coreProperties>
</file>