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sk-SK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á sním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1828800" y="3159760"/>
            <a:ext cx="457200" cy="1034129"/>
          </a:xfrm>
          <a:prstGeom prst="rect">
            <a:avLst/>
          </a:prstGeom>
          <a:noFill/>
        </p:spPr>
        <p:txBody>
          <a:bodyPr wrap="square" lIns="0" tIns="9144" rIns="0" bIns="9144" rtlCol="0" anchor="ctr" anchorCtr="0">
            <a:spAutoFit/>
          </a:bodyPr>
          <a:lstStyle/>
          <a:p>
            <a:r>
              <a:rPr lang="en-US" sz="6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77240" y="1219200"/>
            <a:ext cx="7543800" cy="2152650"/>
          </a:xfrm>
        </p:spPr>
        <p:txBody>
          <a:bodyPr>
            <a:noAutofit/>
          </a:bodyPr>
          <a:lstStyle>
            <a:lvl1pPr>
              <a:defRPr sz="6000">
                <a:solidFill>
                  <a:schemeClr val="tx1"/>
                </a:solidFill>
              </a:defRPr>
            </a:lvl1pPr>
          </a:lstStyle>
          <a:p>
            <a:r>
              <a:rPr lang="sk-SK" smtClean="0"/>
              <a:t>Upravte štýly predlohy textu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133600" y="3375491"/>
            <a:ext cx="6172200" cy="685800"/>
          </a:xfrm>
        </p:spPr>
        <p:txBody>
          <a:bodyPr anchor="ctr"/>
          <a:lstStyle>
            <a:lvl1pPr marL="0" indent="0" algn="l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sk-SK" smtClean="0"/>
              <a:t>Upravte štýl predlohy podnadpisov</a:t>
            </a:r>
            <a:endParaRPr lang="en-US" dirty="0"/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2E2F3-A957-4897-AE39-228CC061DCDB}" type="datetimeFigureOut">
              <a:rPr lang="sk-SK" smtClean="0"/>
              <a:t>3. 1. 2024</a:t>
            </a:fld>
            <a:endParaRPr lang="sk-SK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EC84D80-3779-453A-ADA2-5F0F5F321983}" type="slidenum">
              <a:rPr lang="sk-SK" smtClean="0"/>
              <a:t>‹#›</a:t>
            </a:fld>
            <a:endParaRPr lang="sk-SK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sk-SK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z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smtClean="0"/>
              <a:t>Upravte štýly predlohy textu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133600" y="685801"/>
            <a:ext cx="5791200" cy="3505199"/>
          </a:xfrm>
        </p:spPr>
        <p:txBody>
          <a:bodyPr vert="eaVert" anchor="t"/>
          <a:lstStyle/>
          <a:p>
            <a:pPr lvl="0"/>
            <a:r>
              <a:rPr lang="sk-SK" smtClean="0"/>
              <a:t>Upravte štýl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2E2F3-A957-4897-AE39-228CC061DCDB}" type="datetimeFigureOut">
              <a:rPr lang="sk-SK" smtClean="0"/>
              <a:t>3. 1. 2024</a:t>
            </a:fld>
            <a:endParaRPr lang="sk-S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C84D80-3779-453A-ADA2-5F0F5F321983}" type="slidenum">
              <a:rPr lang="sk-SK" smtClean="0"/>
              <a:t>‹#›</a:t>
            </a:fld>
            <a:endParaRPr lang="sk-SK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Z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09600" y="609601"/>
            <a:ext cx="2133600" cy="5181600"/>
          </a:xfrm>
        </p:spPr>
        <p:txBody>
          <a:bodyPr vert="eaVert"/>
          <a:lstStyle/>
          <a:p>
            <a:r>
              <a:rPr lang="sk-SK" smtClean="0"/>
              <a:t>Upravte štýly predlohy textu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895600" y="685801"/>
            <a:ext cx="5029200" cy="4572000"/>
          </a:xfrm>
        </p:spPr>
        <p:txBody>
          <a:bodyPr vert="eaVert" anchor="t"/>
          <a:lstStyle/>
          <a:p>
            <a:pPr lvl="0"/>
            <a:r>
              <a:rPr lang="sk-SK" smtClean="0"/>
              <a:t>Upravte štýl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2E2F3-A957-4897-AE39-228CC061DCDB}" type="datetimeFigureOut">
              <a:rPr lang="sk-SK" smtClean="0"/>
              <a:t>3. 1. 2024</a:t>
            </a:fld>
            <a:endParaRPr lang="sk-S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C84D80-3779-453A-ADA2-5F0F5F321983}" type="slidenum">
              <a:rPr lang="sk-SK" smtClean="0"/>
              <a:t>‹#›</a:t>
            </a:fld>
            <a:endParaRPr lang="sk-SK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k-SK" smtClean="0"/>
              <a:t>Upravte štýl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en-US"/>
          </a:p>
        </p:txBody>
      </p:sp>
      <p:sp>
        <p:nvSpPr>
          <p:cNvPr id="13" name="Title 1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smtClean="0"/>
              <a:t>Upravte štýly predlohy textu</a:t>
            </a:r>
            <a:endParaRPr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2E2F3-A957-4897-AE39-228CC061DCDB}" type="datetimeFigureOut">
              <a:rPr lang="sk-SK" smtClean="0"/>
              <a:t>3. 1. 2024</a:t>
            </a:fld>
            <a:endParaRPr lang="sk-SK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EC84D80-3779-453A-ADA2-5F0F5F321983}" type="slidenum">
              <a:rPr lang="sk-SK" smtClean="0"/>
              <a:t>‹#›</a:t>
            </a:fld>
            <a:endParaRPr lang="sk-SK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sk-SK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Hlavička sekc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4267200" y="4074497"/>
            <a:ext cx="457200" cy="1015663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0" y="4267368"/>
            <a:ext cx="3733800" cy="731520"/>
          </a:xfrm>
        </p:spPr>
        <p:txBody>
          <a:bodyPr anchor="ctr"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k-SK" smtClean="0"/>
              <a:t>Upravte štýl predlohy textu.</a:t>
            </a:r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2E2F3-A957-4897-AE39-228CC061DCDB}" type="datetimeFigureOut">
              <a:rPr lang="sk-SK" smtClean="0"/>
              <a:t>3. 1. 2024</a:t>
            </a:fld>
            <a:endParaRPr lang="sk-SK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EC84D80-3779-453A-ADA2-5F0F5F321983}" type="slidenum">
              <a:rPr lang="sk-SK" smtClean="0"/>
              <a:t>‹#›</a:t>
            </a:fld>
            <a:endParaRPr lang="sk-SK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286000" y="1905000"/>
            <a:ext cx="6035040" cy="2350008"/>
          </a:xfrm>
        </p:spPr>
        <p:txBody>
          <a:bodyPr/>
          <a:lstStyle>
            <a:lvl1pPr marL="0" algn="l" defTabSz="914400" rtl="0" eaLnBrk="1" latinLnBrk="0" hangingPunct="1">
              <a:spcBef>
                <a:spcPct val="0"/>
              </a:spcBef>
              <a:buNone/>
              <a:defRPr lang="en-US" sz="5400" b="0" kern="1200" cap="none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sk-SK" smtClean="0"/>
              <a:t>Upravte štýly predlohy textu</a:t>
            </a:r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2E2F3-A957-4897-AE39-228CC061DCDB}" type="datetimeFigureOut">
              <a:rPr lang="sk-SK" smtClean="0"/>
              <a:t>3. 1. 2024</a:t>
            </a:fld>
            <a:endParaRPr lang="sk-SK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EC84D80-3779-453A-ADA2-5F0F5F321983}" type="slidenum">
              <a:rPr lang="sk-SK" smtClean="0"/>
              <a:t>‹#›</a:t>
            </a:fld>
            <a:endParaRPr lang="sk-SK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smtClean="0"/>
              <a:t>Upravte štýly predlohy textu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3"/>
          </p:nvPr>
        </p:nvSpPr>
        <p:spPr>
          <a:xfrm>
            <a:off x="1344168" y="658368"/>
            <a:ext cx="3273552" cy="3429000"/>
          </a:xfrm>
        </p:spPr>
        <p:txBody>
          <a:bodyPr/>
          <a:lstStyle/>
          <a:p>
            <a:pPr lvl="0"/>
            <a:r>
              <a:rPr lang="sk-SK" smtClean="0"/>
              <a:t>Upravte štýl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sz="quarter" idx="14"/>
          </p:nvPr>
        </p:nvSpPr>
        <p:spPr>
          <a:xfrm>
            <a:off x="5029200" y="658368"/>
            <a:ext cx="3273552" cy="3432175"/>
          </a:xfrm>
        </p:spPr>
        <p:txBody>
          <a:bodyPr/>
          <a:lstStyle/>
          <a:p>
            <a:pPr lvl="0"/>
            <a:r>
              <a:rPr lang="sk-SK" smtClean="0"/>
              <a:t>Upravte štýl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41120" y="661976"/>
            <a:ext cx="3273552" cy="639762"/>
          </a:xfrm>
        </p:spPr>
        <p:txBody>
          <a:bodyPr anchor="ctr">
            <a:noAutofit/>
          </a:bodyPr>
          <a:lstStyle>
            <a:lvl1pPr marL="0" indent="0">
              <a:buNone/>
              <a:defRPr sz="22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k-SK" smtClean="0"/>
              <a:t>Upravte štýl predlohy textu.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44168" y="1371600"/>
            <a:ext cx="3276600" cy="2743200"/>
          </a:xfrm>
        </p:spPr>
        <p:txBody>
          <a:bodyPr anchor="t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k-SK" smtClean="0"/>
              <a:t>Upravte štýl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29200" y="661976"/>
            <a:ext cx="3273552" cy="639762"/>
          </a:xfrm>
        </p:spPr>
        <p:txBody>
          <a:bodyPr anchor="ctr">
            <a:noAutofit/>
          </a:bodyPr>
          <a:lstStyle>
            <a:lvl1pPr marL="0" indent="0">
              <a:buNone/>
              <a:defRPr sz="22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k-SK" smtClean="0"/>
              <a:t>Upravte štýl predlohy textu.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29200" y="1371600"/>
            <a:ext cx="3273552" cy="2743200"/>
          </a:xfrm>
        </p:spPr>
        <p:txBody>
          <a:bodyPr anchor="t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k-SK" smtClean="0"/>
              <a:t>Upravte štýl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1056640" y="520192"/>
            <a:ext cx="457200" cy="92333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780280" y="520192"/>
            <a:ext cx="457200" cy="92333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smtClean="0"/>
              <a:t>Upravte štýly predlohy textu</a:t>
            </a:r>
            <a:endParaRPr lang="en-US" dirty="0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2E2F3-A957-4897-AE39-228CC061DCDB}" type="datetimeFigureOut">
              <a:rPr lang="sk-SK" smtClean="0"/>
              <a:t>3. 1. 2024</a:t>
            </a:fld>
            <a:endParaRPr lang="sk-SK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EC84D80-3779-453A-ADA2-5F0F5F321983}" type="slidenum">
              <a:rPr lang="sk-SK" smtClean="0"/>
              <a:t>‹#›</a:t>
            </a:fld>
            <a:endParaRPr lang="sk-SK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sk-SK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Len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smtClean="0"/>
              <a:t>Upravte štýly predlohy textu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2E2F3-A957-4897-AE39-228CC061DCDB}" type="datetimeFigureOut">
              <a:rPr lang="sk-SK" smtClean="0"/>
              <a:t>3. 1. 2024</a:t>
            </a:fld>
            <a:endParaRPr lang="sk-SK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EC84D80-3779-453A-ADA2-5F0F5F321983}" type="slidenum">
              <a:rPr lang="sk-SK" smtClean="0"/>
              <a:t>‹#›</a:t>
            </a:fld>
            <a:endParaRPr lang="sk-SK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sk-SK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2E2F3-A957-4897-AE39-228CC061DCDB}" type="datetimeFigureOut">
              <a:rPr lang="sk-SK" smtClean="0"/>
              <a:t>3. 1. 2024</a:t>
            </a:fld>
            <a:endParaRPr lang="sk-S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EC84D80-3779-453A-ADA2-5F0F5F321983}" type="slidenum">
              <a:rPr lang="sk-SK" smtClean="0"/>
              <a:t>‹#›</a:t>
            </a:fld>
            <a:endParaRPr lang="sk-SK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sk-SK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p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5328920" y="1774588"/>
            <a:ext cx="457200" cy="123110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8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8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685801"/>
            <a:ext cx="4343400" cy="3429000"/>
          </a:xfrm>
        </p:spPr>
        <p:txBody>
          <a:bodyPr anchor="ctr"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sk-SK" smtClean="0"/>
              <a:t>Upravte štýl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715000" y="685801"/>
            <a:ext cx="2590800" cy="3429000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k-SK" smtClean="0"/>
              <a:t>Upravte štýl predlohy textu.</a:t>
            </a:r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2E2F3-A957-4897-AE39-228CC061DCDB}" type="datetimeFigureOut">
              <a:rPr lang="sk-SK" smtClean="0"/>
              <a:t>3. 1. 2024</a:t>
            </a:fld>
            <a:endParaRPr lang="sk-SK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EC84D80-3779-453A-ADA2-5F0F5F321983}" type="slidenum">
              <a:rPr lang="sk-SK" smtClean="0"/>
              <a:t>‹#›</a:t>
            </a:fld>
            <a:endParaRPr lang="sk-SK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18" name="Title 1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smtClean="0"/>
              <a:t>Upravte štýly predlohy textu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ok s p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219200" y="612775"/>
            <a:ext cx="6705600" cy="2546985"/>
          </a:xfrm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sk-SK" smtClean="0"/>
              <a:t>Ak chcete pridať obrázok, kliknite na ikonu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743200" y="3453047"/>
            <a:ext cx="5029200" cy="720804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k-SK" smtClean="0"/>
              <a:t>Upravte štýl predlohy textu.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435352" y="3331464"/>
            <a:ext cx="457200" cy="92333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smtClean="0"/>
              <a:t>Upravte štýly predlohy textu</a:t>
            </a:r>
            <a:endParaRPr lang="en-US"/>
          </a:p>
        </p:txBody>
      </p:sp>
      <p:sp>
        <p:nvSpPr>
          <p:cNvPr id="13" name="Date Placeholder 1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2E2F3-A957-4897-AE39-228CC061DCDB}" type="datetimeFigureOut">
              <a:rPr lang="sk-SK" smtClean="0"/>
              <a:t>3. 1. 2024</a:t>
            </a:fld>
            <a:endParaRPr lang="sk-SK"/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EC84D80-3779-453A-ADA2-5F0F5F321983}" type="slidenum">
              <a:rPr lang="sk-SK" smtClean="0"/>
              <a:t>‹#›</a:t>
            </a:fld>
            <a:endParaRPr lang="sk-SK"/>
          </a:p>
        </p:txBody>
      </p:sp>
      <p:sp>
        <p:nvSpPr>
          <p:cNvPr id="15" name="Footer Placeholder 1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sk-SK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>
            <a:gsLst>
              <a:gs pos="0">
                <a:schemeClr val="accent6">
                  <a:lumMod val="50000"/>
                  <a:alpha val="36000"/>
                </a:schemeClr>
              </a:gs>
              <a:gs pos="100000">
                <a:schemeClr val="bg2">
                  <a:alpha val="1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 rot="19724275">
            <a:off x="1373221" y="1038440"/>
            <a:ext cx="7240620" cy="5706987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7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 rot="17656910">
            <a:off x="-274211" y="1165875"/>
            <a:ext cx="5538472" cy="4480459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8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 rot="19724275">
            <a:off x="3277955" y="116854"/>
            <a:ext cx="6479362" cy="4754757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8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77240" y="4876800"/>
            <a:ext cx="7543800" cy="9144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sk-SK" smtClean="0"/>
              <a:t>Upravte štýly predlohy textu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33600" y="685801"/>
            <a:ext cx="6096000" cy="365759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sk-SK" smtClean="0"/>
              <a:t>Upravte štýl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5473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100">
                <a:solidFill>
                  <a:schemeClr val="tx1">
                    <a:alpha val="60000"/>
                  </a:schemeClr>
                </a:solidFill>
                <a:effectLst/>
              </a:defRPr>
            </a:lvl1pPr>
          </a:lstStyle>
          <a:p>
            <a:fld id="{BF92E2F3-A957-4897-AE39-228CC061DCDB}" type="datetimeFigureOut">
              <a:rPr lang="sk-SK" smtClean="0"/>
              <a:t>3. 1. 2024</a:t>
            </a:fld>
            <a:endParaRPr lang="sk-S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22960" y="6154738"/>
            <a:ext cx="45720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>
                <a:solidFill>
                  <a:schemeClr val="tx1">
                    <a:alpha val="60000"/>
                  </a:schemeClr>
                </a:solidFill>
                <a:effectLst/>
              </a:defRPr>
            </a:lvl1pPr>
          </a:lstStyle>
          <a:p>
            <a:endParaRPr lang="sk-S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2960" y="5842000"/>
            <a:ext cx="2133600" cy="304800"/>
          </a:xfrm>
          <a:prstGeom prst="rect">
            <a:avLst/>
          </a:prstGeom>
        </p:spPr>
        <p:txBody>
          <a:bodyPr vert="horz" lIns="91440" tIns="45720" rIns="91440" bIns="9144" rtlCol="0" anchor="b"/>
          <a:lstStyle>
            <a:lvl1pPr algn="l">
              <a:defRPr sz="1600">
                <a:solidFill>
                  <a:schemeClr val="tx1">
                    <a:alpha val="60000"/>
                  </a:schemeClr>
                </a:solidFill>
                <a:effectLst/>
              </a:defRPr>
            </a:lvl1pPr>
          </a:lstStyle>
          <a:p>
            <a:fld id="{6EC84D80-3779-453A-ADA2-5F0F5F321983}" type="slidenum">
              <a:rPr lang="sk-SK" smtClean="0"/>
              <a:t>‹#›</a:t>
            </a:fld>
            <a:endParaRPr lang="sk-SK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9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56032" algn="l" defTabSz="914400" rtl="0" eaLnBrk="1" latinLnBrk="0" hangingPunct="1">
        <a:spcBef>
          <a:spcPct val="20000"/>
        </a:spcBef>
        <a:spcAft>
          <a:spcPts val="0"/>
        </a:spcAft>
        <a:buSzPct val="60000"/>
        <a:buFont typeface="Wingdings" pitchFamily="2" charset="2"/>
        <a:buChar char=""/>
        <a:defRPr sz="21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1pPr>
      <a:lvl2pPr marL="64008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"/>
        <a:defRPr sz="19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2pPr>
      <a:lvl3pPr marL="100584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"/>
        <a:defRPr sz="17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3pPr>
      <a:lvl4pPr marL="137160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"/>
        <a:defRPr sz="16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4pPr>
      <a:lvl5pPr marL="164592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"/>
        <a:defRPr sz="15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5pPr>
      <a:lvl6pPr marL="196596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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6pPr>
      <a:lvl7pPr marL="224028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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7pPr>
      <a:lvl8pPr marL="251460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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8pPr>
      <a:lvl9pPr marL="283464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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2195736" y="2132856"/>
            <a:ext cx="5976664" cy="2152650"/>
          </a:xfrm>
        </p:spPr>
        <p:txBody>
          <a:bodyPr/>
          <a:lstStyle/>
          <a:p>
            <a:r>
              <a:rPr lang="hu-HU" dirty="0" err="1" smtClean="0">
                <a:effectLst/>
              </a:rPr>
              <a:t>Smrť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0451413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obsahu 2"/>
          <p:cNvSpPr>
            <a:spLocks noGrp="1"/>
          </p:cNvSpPr>
          <p:nvPr>
            <p:ph idx="1"/>
          </p:nvPr>
        </p:nvSpPr>
        <p:spPr>
          <a:xfrm>
            <a:off x="899592" y="685801"/>
            <a:ext cx="7330008" cy="4255367"/>
          </a:xfrm>
        </p:spPr>
        <p:txBody>
          <a:bodyPr>
            <a:normAutofit fontScale="92500" lnSpcReduction="20000"/>
          </a:bodyPr>
          <a:lstStyle/>
          <a:p>
            <a:pPr marL="18288" indent="0">
              <a:buNone/>
            </a:pPr>
            <a:r>
              <a:rPr lang="hu-HU" sz="2600" b="1" dirty="0">
                <a:effectLst/>
              </a:rPr>
              <a:t>1. </a:t>
            </a:r>
            <a:r>
              <a:rPr lang="hu-HU" sz="2600" b="1" dirty="0" err="1">
                <a:effectLst/>
              </a:rPr>
              <a:t>Biologická</a:t>
            </a:r>
            <a:r>
              <a:rPr lang="hu-HU" sz="2600" b="1" dirty="0">
                <a:effectLst/>
              </a:rPr>
              <a:t> </a:t>
            </a:r>
            <a:r>
              <a:rPr lang="hu-HU" sz="2600" b="1" dirty="0" err="1">
                <a:effectLst/>
              </a:rPr>
              <a:t>smrť</a:t>
            </a:r>
            <a:endParaRPr lang="en-US" sz="2600" b="1" dirty="0">
              <a:effectLst/>
            </a:endParaRPr>
          </a:p>
          <a:p>
            <a:pPr lvl="0"/>
            <a:r>
              <a:rPr lang="hu-HU" dirty="0" err="1">
                <a:effectLst/>
              </a:rPr>
              <a:t>smrť</a:t>
            </a:r>
            <a:r>
              <a:rPr lang="hu-HU" dirty="0">
                <a:effectLst/>
              </a:rPr>
              <a:t> </a:t>
            </a:r>
            <a:r>
              <a:rPr lang="hu-HU" dirty="0" err="1">
                <a:effectLst/>
              </a:rPr>
              <a:t>zvyčajne</a:t>
            </a:r>
            <a:r>
              <a:rPr lang="hu-HU" dirty="0">
                <a:effectLst/>
              </a:rPr>
              <a:t> </a:t>
            </a:r>
            <a:r>
              <a:rPr lang="hu-HU" dirty="0" err="1">
                <a:effectLst/>
              </a:rPr>
              <a:t>nie</a:t>
            </a:r>
            <a:r>
              <a:rPr lang="hu-HU" dirty="0">
                <a:effectLst/>
              </a:rPr>
              <a:t> </a:t>
            </a:r>
            <a:r>
              <a:rPr lang="hu-HU" dirty="0" err="1">
                <a:effectLst/>
              </a:rPr>
              <a:t>je</a:t>
            </a:r>
            <a:r>
              <a:rPr lang="hu-HU" dirty="0">
                <a:effectLst/>
              </a:rPr>
              <a:t> </a:t>
            </a:r>
            <a:r>
              <a:rPr lang="hu-HU" dirty="0" err="1">
                <a:effectLst/>
              </a:rPr>
              <a:t>bodová</a:t>
            </a:r>
            <a:r>
              <a:rPr lang="hu-HU" dirty="0">
                <a:effectLst/>
              </a:rPr>
              <a:t> </a:t>
            </a:r>
            <a:r>
              <a:rPr lang="hu-HU" dirty="0" err="1">
                <a:effectLst/>
              </a:rPr>
              <a:t>udalosť</a:t>
            </a:r>
            <a:endParaRPr lang="en-US" dirty="0">
              <a:effectLst/>
            </a:endParaRPr>
          </a:p>
          <a:p>
            <a:pPr lvl="0"/>
            <a:r>
              <a:rPr lang="hu-HU" dirty="0">
                <a:effectLst/>
              </a:rPr>
              <a:t>v </a:t>
            </a:r>
            <a:r>
              <a:rPr lang="hu-HU" dirty="0" err="1">
                <a:effectLst/>
              </a:rPr>
              <a:t>užšom</a:t>
            </a:r>
            <a:r>
              <a:rPr lang="hu-HU" dirty="0">
                <a:effectLst/>
              </a:rPr>
              <a:t> </a:t>
            </a:r>
            <a:r>
              <a:rPr lang="hu-HU" dirty="0" err="1">
                <a:effectLst/>
              </a:rPr>
              <a:t>zmysle</a:t>
            </a:r>
            <a:r>
              <a:rPr lang="hu-HU" dirty="0">
                <a:effectLst/>
              </a:rPr>
              <a:t> </a:t>
            </a:r>
            <a:r>
              <a:rPr lang="hu-HU" dirty="0" err="1">
                <a:effectLst/>
              </a:rPr>
              <a:t>zastavenie</a:t>
            </a:r>
            <a:r>
              <a:rPr lang="hu-HU" dirty="0">
                <a:effectLst/>
              </a:rPr>
              <a:t> </a:t>
            </a:r>
            <a:r>
              <a:rPr lang="hu-HU" dirty="0" err="1">
                <a:effectLst/>
              </a:rPr>
              <a:t>srdca</a:t>
            </a:r>
            <a:r>
              <a:rPr lang="hu-HU" dirty="0">
                <a:effectLst/>
              </a:rPr>
              <a:t>, </a:t>
            </a:r>
            <a:r>
              <a:rPr lang="hu-HU" dirty="0" err="1">
                <a:effectLst/>
              </a:rPr>
              <a:t>mozgových</a:t>
            </a:r>
            <a:r>
              <a:rPr lang="hu-HU" dirty="0">
                <a:effectLst/>
              </a:rPr>
              <a:t> </a:t>
            </a:r>
            <a:r>
              <a:rPr lang="hu-HU" dirty="0" err="1">
                <a:effectLst/>
              </a:rPr>
              <a:t>funkcií</a:t>
            </a:r>
            <a:r>
              <a:rPr lang="hu-HU" dirty="0">
                <a:effectLst/>
              </a:rPr>
              <a:t> a </a:t>
            </a:r>
            <a:r>
              <a:rPr lang="hu-HU" dirty="0" err="1">
                <a:effectLst/>
              </a:rPr>
              <a:t>dýchania</a:t>
            </a:r>
            <a:endParaRPr lang="en-US" dirty="0">
              <a:effectLst/>
            </a:endParaRPr>
          </a:p>
          <a:p>
            <a:pPr lvl="0"/>
            <a:r>
              <a:rPr lang="hu-HU" dirty="0" err="1">
                <a:effectLst/>
              </a:rPr>
              <a:t>usmernenia</a:t>
            </a:r>
            <a:r>
              <a:rPr lang="hu-HU" dirty="0">
                <a:effectLst/>
              </a:rPr>
              <a:t> </a:t>
            </a:r>
            <a:r>
              <a:rPr lang="hu-HU" dirty="0" err="1">
                <a:effectLst/>
              </a:rPr>
              <a:t>pre</a:t>
            </a:r>
            <a:r>
              <a:rPr lang="hu-HU" dirty="0">
                <a:effectLst/>
              </a:rPr>
              <a:t> </a:t>
            </a:r>
            <a:r>
              <a:rPr lang="hu-HU" dirty="0" err="1">
                <a:effectLst/>
              </a:rPr>
              <a:t>určenie</a:t>
            </a:r>
            <a:r>
              <a:rPr lang="hu-HU" dirty="0">
                <a:effectLst/>
              </a:rPr>
              <a:t> </a:t>
            </a:r>
            <a:r>
              <a:rPr lang="hu-HU" b="1" dirty="0" err="1">
                <a:effectLst/>
              </a:rPr>
              <a:t>mozgovej</a:t>
            </a:r>
            <a:r>
              <a:rPr lang="hu-HU" b="1" dirty="0">
                <a:effectLst/>
              </a:rPr>
              <a:t> </a:t>
            </a:r>
            <a:r>
              <a:rPr lang="hu-HU" b="1" dirty="0" err="1">
                <a:effectLst/>
              </a:rPr>
              <a:t>smrti</a:t>
            </a:r>
            <a:r>
              <a:rPr lang="hu-HU" dirty="0">
                <a:effectLst/>
              </a:rPr>
              <a:t>:</a:t>
            </a:r>
            <a:endParaRPr lang="en-US" dirty="0">
              <a:effectLst/>
            </a:endParaRPr>
          </a:p>
          <a:p>
            <a:pPr marL="18288" indent="0">
              <a:buNone/>
            </a:pPr>
            <a:r>
              <a:rPr lang="hu-HU" dirty="0" smtClean="0">
                <a:effectLst/>
              </a:rPr>
              <a:t>	- </a:t>
            </a:r>
            <a:r>
              <a:rPr lang="hu-HU" dirty="0" err="1">
                <a:effectLst/>
              </a:rPr>
              <a:t>bezvedomie</a:t>
            </a:r>
            <a:r>
              <a:rPr lang="hu-HU" dirty="0">
                <a:effectLst/>
              </a:rPr>
              <a:t> (kóma)</a:t>
            </a:r>
            <a:endParaRPr lang="en-US" dirty="0">
              <a:effectLst/>
            </a:endParaRPr>
          </a:p>
          <a:p>
            <a:pPr marL="18288" indent="0">
              <a:buNone/>
            </a:pPr>
            <a:r>
              <a:rPr lang="hu-HU" dirty="0" smtClean="0">
                <a:effectLst/>
              </a:rPr>
              <a:t>	- </a:t>
            </a:r>
            <a:r>
              <a:rPr lang="hu-HU" dirty="0" err="1">
                <a:effectLst/>
              </a:rPr>
              <a:t>fotorefrakčná</a:t>
            </a:r>
            <a:r>
              <a:rPr lang="hu-HU" dirty="0">
                <a:effectLst/>
              </a:rPr>
              <a:t> </a:t>
            </a:r>
            <a:r>
              <a:rPr lang="hu-HU" dirty="0" err="1">
                <a:effectLst/>
              </a:rPr>
              <a:t>sila</a:t>
            </a:r>
            <a:r>
              <a:rPr lang="hu-HU" dirty="0">
                <a:effectLst/>
              </a:rPr>
              <a:t> </a:t>
            </a:r>
            <a:r>
              <a:rPr lang="hu-HU" dirty="0" err="1">
                <a:effectLst/>
              </a:rPr>
              <a:t>oboch</a:t>
            </a:r>
            <a:r>
              <a:rPr lang="hu-HU" dirty="0">
                <a:effectLst/>
              </a:rPr>
              <a:t> </a:t>
            </a:r>
            <a:r>
              <a:rPr lang="hu-HU" dirty="0" err="1">
                <a:effectLst/>
              </a:rPr>
              <a:t>očí</a:t>
            </a:r>
            <a:r>
              <a:rPr lang="hu-HU" dirty="0">
                <a:effectLst/>
              </a:rPr>
              <a:t> </a:t>
            </a:r>
            <a:r>
              <a:rPr lang="hu-HU" dirty="0" err="1">
                <a:effectLst/>
              </a:rPr>
              <a:t>bez</a:t>
            </a:r>
            <a:r>
              <a:rPr lang="hu-HU" dirty="0">
                <a:effectLst/>
              </a:rPr>
              <a:t> </a:t>
            </a:r>
            <a:r>
              <a:rPr lang="hu-HU" dirty="0" err="1">
                <a:effectLst/>
              </a:rPr>
              <a:t>zornicového</a:t>
            </a:r>
            <a:r>
              <a:rPr lang="hu-HU" dirty="0">
                <a:effectLst/>
              </a:rPr>
              <a:t> </a:t>
            </a:r>
            <a:r>
              <a:rPr lang="hu-HU" dirty="0" err="1">
                <a:effectLst/>
              </a:rPr>
              <a:t>reflexu</a:t>
            </a:r>
            <a:endParaRPr lang="en-US" dirty="0">
              <a:effectLst/>
            </a:endParaRPr>
          </a:p>
          <a:p>
            <a:pPr marL="18288" indent="0">
              <a:buNone/>
            </a:pPr>
            <a:r>
              <a:rPr lang="hu-HU" dirty="0" smtClean="0">
                <a:effectLst/>
              </a:rPr>
              <a:t>	- </a:t>
            </a:r>
            <a:r>
              <a:rPr lang="hu-HU" dirty="0" err="1">
                <a:effectLst/>
              </a:rPr>
              <a:t>chýbajúci</a:t>
            </a:r>
            <a:r>
              <a:rPr lang="hu-HU" dirty="0">
                <a:effectLst/>
              </a:rPr>
              <a:t> </a:t>
            </a:r>
            <a:r>
              <a:rPr lang="hu-HU" dirty="0" err="1">
                <a:effectLst/>
              </a:rPr>
              <a:t>okohybný</a:t>
            </a:r>
            <a:r>
              <a:rPr lang="hu-HU" dirty="0">
                <a:effectLst/>
              </a:rPr>
              <a:t> reflex </a:t>
            </a:r>
            <a:endParaRPr lang="en-US" dirty="0">
              <a:effectLst/>
            </a:endParaRPr>
          </a:p>
          <a:p>
            <a:pPr marL="18288" indent="0">
              <a:buNone/>
            </a:pPr>
            <a:r>
              <a:rPr lang="hu-HU" dirty="0" smtClean="0">
                <a:effectLst/>
              </a:rPr>
              <a:t>	- </a:t>
            </a:r>
            <a:r>
              <a:rPr lang="hu-HU" dirty="0" err="1">
                <a:effectLst/>
              </a:rPr>
              <a:t>chýbajúci</a:t>
            </a:r>
            <a:r>
              <a:rPr lang="hu-HU" dirty="0">
                <a:effectLst/>
              </a:rPr>
              <a:t> </a:t>
            </a:r>
            <a:r>
              <a:rPr lang="hu-HU" dirty="0" err="1">
                <a:effectLst/>
              </a:rPr>
              <a:t>rohovkový</a:t>
            </a:r>
            <a:r>
              <a:rPr lang="hu-HU" dirty="0">
                <a:effectLst/>
              </a:rPr>
              <a:t> reflex </a:t>
            </a:r>
            <a:endParaRPr lang="en-US" dirty="0">
              <a:effectLst/>
            </a:endParaRPr>
          </a:p>
          <a:p>
            <a:pPr marL="18288" indent="0">
              <a:buNone/>
            </a:pPr>
            <a:r>
              <a:rPr lang="hu-HU" dirty="0" smtClean="0">
                <a:effectLst/>
              </a:rPr>
              <a:t>	- </a:t>
            </a:r>
            <a:r>
              <a:rPr lang="hu-HU" dirty="0" err="1">
                <a:effectLst/>
              </a:rPr>
              <a:t>nedostatočná</a:t>
            </a:r>
            <a:r>
              <a:rPr lang="hu-HU" dirty="0">
                <a:effectLst/>
              </a:rPr>
              <a:t> </a:t>
            </a:r>
            <a:r>
              <a:rPr lang="hu-HU" dirty="0" err="1">
                <a:effectLst/>
              </a:rPr>
              <a:t>reakcia</a:t>
            </a:r>
            <a:r>
              <a:rPr lang="hu-HU" dirty="0">
                <a:effectLst/>
              </a:rPr>
              <a:t> na </a:t>
            </a:r>
            <a:r>
              <a:rPr lang="hu-HU" dirty="0" err="1">
                <a:effectLst/>
              </a:rPr>
              <a:t>signály</a:t>
            </a:r>
            <a:r>
              <a:rPr lang="hu-HU" dirty="0">
                <a:effectLst/>
              </a:rPr>
              <a:t> </a:t>
            </a:r>
            <a:r>
              <a:rPr lang="hu-HU" dirty="0" err="1">
                <a:effectLst/>
              </a:rPr>
              <a:t>bolesti</a:t>
            </a:r>
            <a:r>
              <a:rPr lang="hu-HU" dirty="0">
                <a:effectLst/>
              </a:rPr>
              <a:t> v </a:t>
            </a:r>
            <a:r>
              <a:rPr lang="hu-HU" dirty="0" err="1">
                <a:effectLst/>
              </a:rPr>
              <a:t>tvárových</a:t>
            </a:r>
            <a:r>
              <a:rPr lang="hu-HU" dirty="0">
                <a:effectLst/>
              </a:rPr>
              <a:t> </a:t>
            </a:r>
            <a:r>
              <a:rPr lang="hu-HU" dirty="0" smtClean="0">
                <a:effectLst/>
              </a:rPr>
              <a:t>	</a:t>
            </a:r>
            <a:r>
              <a:rPr lang="hu-HU" dirty="0" err="1" smtClean="0">
                <a:effectLst/>
              </a:rPr>
              <a:t>svaloch</a:t>
            </a:r>
            <a:endParaRPr lang="en-US" dirty="0">
              <a:effectLst/>
            </a:endParaRPr>
          </a:p>
          <a:p>
            <a:pPr marL="18288" indent="0">
              <a:buNone/>
            </a:pPr>
            <a:r>
              <a:rPr lang="hu-HU" dirty="0" smtClean="0">
                <a:effectLst/>
              </a:rPr>
              <a:t>	- </a:t>
            </a:r>
            <a:r>
              <a:rPr lang="hu-HU" dirty="0" err="1">
                <a:effectLst/>
              </a:rPr>
              <a:t>chýbajúci</a:t>
            </a:r>
            <a:r>
              <a:rPr lang="hu-HU" dirty="0">
                <a:effectLst/>
              </a:rPr>
              <a:t> </a:t>
            </a:r>
            <a:r>
              <a:rPr lang="hu-HU" dirty="0" err="1">
                <a:effectLst/>
              </a:rPr>
              <a:t>hltanový</a:t>
            </a:r>
            <a:r>
              <a:rPr lang="hu-HU" dirty="0">
                <a:effectLst/>
              </a:rPr>
              <a:t> a </a:t>
            </a:r>
            <a:r>
              <a:rPr lang="hu-HU" dirty="0" err="1">
                <a:effectLst/>
              </a:rPr>
              <a:t>tracheálny</a:t>
            </a:r>
            <a:r>
              <a:rPr lang="hu-HU" dirty="0">
                <a:effectLst/>
              </a:rPr>
              <a:t> reflex </a:t>
            </a:r>
            <a:endParaRPr lang="en-US" dirty="0">
              <a:effectLst/>
            </a:endParaRPr>
          </a:p>
          <a:p>
            <a:pPr marL="18288" indent="0">
              <a:buNone/>
            </a:pPr>
            <a:r>
              <a:rPr lang="hu-HU" dirty="0" smtClean="0">
                <a:effectLst/>
              </a:rPr>
              <a:t>	- </a:t>
            </a:r>
            <a:r>
              <a:rPr lang="hu-HU" dirty="0" err="1">
                <a:effectLst/>
              </a:rPr>
              <a:t>neschopnosť</a:t>
            </a:r>
            <a:r>
              <a:rPr lang="hu-HU" dirty="0">
                <a:effectLst/>
              </a:rPr>
              <a:t> </a:t>
            </a:r>
            <a:r>
              <a:rPr lang="hu-HU" dirty="0" err="1">
                <a:effectLst/>
              </a:rPr>
              <a:t>spontánne</a:t>
            </a:r>
            <a:r>
              <a:rPr lang="hu-HU" dirty="0">
                <a:effectLst/>
              </a:rPr>
              <a:t> </a:t>
            </a:r>
            <a:r>
              <a:rPr lang="hu-HU" dirty="0" err="1">
                <a:effectLst/>
              </a:rPr>
              <a:t>dýchať</a:t>
            </a:r>
            <a:endParaRPr lang="en-US" dirty="0">
              <a:effectLst/>
            </a:endParaRPr>
          </a:p>
          <a:p>
            <a:r>
              <a:rPr lang="hu-HU" dirty="0" err="1">
                <a:effectLst/>
              </a:rPr>
              <a:t>smrť</a:t>
            </a:r>
            <a:r>
              <a:rPr lang="hu-HU" dirty="0">
                <a:effectLst/>
              </a:rPr>
              <a:t> </a:t>
            </a:r>
            <a:r>
              <a:rPr lang="hu-HU" dirty="0" err="1">
                <a:effectLst/>
              </a:rPr>
              <a:t>je</a:t>
            </a:r>
            <a:r>
              <a:rPr lang="hu-HU" dirty="0">
                <a:effectLst/>
              </a:rPr>
              <a:t> v </a:t>
            </a:r>
            <a:r>
              <a:rPr lang="hu-HU" dirty="0" err="1">
                <a:effectLst/>
              </a:rPr>
              <a:t>podstate</a:t>
            </a:r>
            <a:r>
              <a:rPr lang="hu-HU" dirty="0">
                <a:effectLst/>
              </a:rPr>
              <a:t> </a:t>
            </a:r>
            <a:r>
              <a:rPr lang="hu-HU" dirty="0" err="1">
                <a:effectLst/>
              </a:rPr>
              <a:t>strata</a:t>
            </a:r>
            <a:r>
              <a:rPr lang="hu-HU" dirty="0">
                <a:effectLst/>
              </a:rPr>
              <a:t> </a:t>
            </a:r>
            <a:r>
              <a:rPr lang="hu-HU" dirty="0" err="1">
                <a:effectLst/>
              </a:rPr>
              <a:t>schopnosti</a:t>
            </a:r>
            <a:r>
              <a:rPr lang="hu-HU" dirty="0">
                <a:effectLst/>
              </a:rPr>
              <a:t> </a:t>
            </a:r>
            <a:r>
              <a:rPr lang="hu-HU" dirty="0" err="1">
                <a:effectLst/>
              </a:rPr>
              <a:t>človeka</a:t>
            </a:r>
            <a:r>
              <a:rPr lang="hu-HU" dirty="0">
                <a:effectLst/>
              </a:rPr>
              <a:t> </a:t>
            </a:r>
            <a:r>
              <a:rPr lang="hu-HU" dirty="0" err="1">
                <a:effectLst/>
              </a:rPr>
              <a:t>konať</a:t>
            </a:r>
            <a:endParaRPr lang="en-US" dirty="0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77240" y="5157192"/>
            <a:ext cx="7543800" cy="634008"/>
          </a:xfrm>
        </p:spPr>
        <p:txBody>
          <a:bodyPr/>
          <a:lstStyle/>
          <a:p>
            <a:r>
              <a:rPr lang="hu-HU" dirty="0" err="1">
                <a:effectLst/>
              </a:rPr>
              <a:t>Smrť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0780152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obsah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endParaRPr lang="hu-HU" dirty="0" smtClean="0"/>
          </a:p>
          <a:p>
            <a:pPr lvl="0"/>
            <a:r>
              <a:rPr lang="hu-HU" b="1" dirty="0" err="1">
                <a:effectLst/>
              </a:rPr>
              <a:t>isté</a:t>
            </a:r>
            <a:r>
              <a:rPr lang="hu-HU" b="1" dirty="0">
                <a:effectLst/>
              </a:rPr>
              <a:t> </a:t>
            </a:r>
            <a:r>
              <a:rPr lang="hu-HU" b="1" dirty="0" err="1">
                <a:effectLst/>
              </a:rPr>
              <a:t>príznaky</a:t>
            </a:r>
            <a:r>
              <a:rPr lang="hu-HU" b="1" dirty="0">
                <a:effectLst/>
              </a:rPr>
              <a:t> </a:t>
            </a:r>
            <a:r>
              <a:rPr lang="hu-HU" b="1" dirty="0" err="1">
                <a:effectLst/>
              </a:rPr>
              <a:t>smrti</a:t>
            </a:r>
            <a:r>
              <a:rPr lang="hu-HU" b="1" dirty="0">
                <a:effectLst/>
              </a:rPr>
              <a:t>:</a:t>
            </a:r>
            <a:endParaRPr lang="en-US" dirty="0">
              <a:effectLst/>
            </a:endParaRPr>
          </a:p>
          <a:p>
            <a:pPr marL="18288" indent="0">
              <a:buNone/>
            </a:pPr>
            <a:r>
              <a:rPr lang="hu-HU" dirty="0" smtClean="0">
                <a:effectLst/>
              </a:rPr>
              <a:t>	- </a:t>
            </a:r>
            <a:r>
              <a:rPr lang="hu-HU" dirty="0" err="1">
                <a:effectLst/>
              </a:rPr>
              <a:t>rigor</a:t>
            </a:r>
            <a:r>
              <a:rPr lang="hu-HU" dirty="0">
                <a:effectLst/>
              </a:rPr>
              <a:t> </a:t>
            </a:r>
            <a:r>
              <a:rPr lang="hu-HU" dirty="0" err="1">
                <a:effectLst/>
              </a:rPr>
              <a:t>mortis</a:t>
            </a:r>
            <a:r>
              <a:rPr lang="hu-HU" dirty="0">
                <a:effectLst/>
              </a:rPr>
              <a:t> (</a:t>
            </a:r>
            <a:r>
              <a:rPr lang="hu-HU" dirty="0" err="1">
                <a:effectLst/>
              </a:rPr>
              <a:t>posmrtná</a:t>
            </a:r>
            <a:r>
              <a:rPr lang="hu-HU" dirty="0">
                <a:effectLst/>
              </a:rPr>
              <a:t> </a:t>
            </a:r>
            <a:r>
              <a:rPr lang="hu-HU" dirty="0" err="1">
                <a:effectLst/>
              </a:rPr>
              <a:t>stuhnutosť</a:t>
            </a:r>
            <a:r>
              <a:rPr lang="hu-HU" dirty="0">
                <a:effectLst/>
              </a:rPr>
              <a:t>)</a:t>
            </a:r>
            <a:endParaRPr lang="en-US" dirty="0">
              <a:effectLst/>
            </a:endParaRPr>
          </a:p>
          <a:p>
            <a:pPr marL="18288" indent="0">
              <a:buNone/>
            </a:pPr>
            <a:r>
              <a:rPr lang="hu-HU" dirty="0" smtClean="0">
                <a:effectLst/>
              </a:rPr>
              <a:t>	- </a:t>
            </a:r>
            <a:r>
              <a:rPr lang="hu-HU" dirty="0" err="1">
                <a:effectLst/>
              </a:rPr>
              <a:t>mŕtvolné</a:t>
            </a:r>
            <a:r>
              <a:rPr lang="hu-HU" dirty="0">
                <a:effectLst/>
              </a:rPr>
              <a:t> </a:t>
            </a:r>
            <a:r>
              <a:rPr lang="hu-HU" dirty="0" err="1">
                <a:effectLst/>
              </a:rPr>
              <a:t>miesta</a:t>
            </a:r>
            <a:r>
              <a:rPr lang="hu-HU" dirty="0">
                <a:effectLst/>
              </a:rPr>
              <a:t> </a:t>
            </a:r>
            <a:endParaRPr lang="en-US" dirty="0">
              <a:effectLst/>
            </a:endParaRPr>
          </a:p>
          <a:p>
            <a:pPr marL="18288" indent="0">
              <a:buNone/>
            </a:pPr>
            <a:r>
              <a:rPr lang="hu-HU" dirty="0" smtClean="0">
                <a:effectLst/>
              </a:rPr>
              <a:t>	- </a:t>
            </a:r>
            <a:r>
              <a:rPr lang="hu-HU" dirty="0" err="1">
                <a:effectLst/>
              </a:rPr>
              <a:t>prítomnosť</a:t>
            </a:r>
            <a:r>
              <a:rPr lang="hu-HU" dirty="0">
                <a:effectLst/>
              </a:rPr>
              <a:t> </a:t>
            </a:r>
            <a:r>
              <a:rPr lang="hu-HU" dirty="0" err="1">
                <a:effectLst/>
              </a:rPr>
              <a:t>faktorov</a:t>
            </a:r>
            <a:r>
              <a:rPr lang="hu-HU" dirty="0">
                <a:effectLst/>
              </a:rPr>
              <a:t> </a:t>
            </a:r>
            <a:r>
              <a:rPr lang="hu-HU" dirty="0" err="1">
                <a:effectLst/>
              </a:rPr>
              <a:t>nezlučiteľných</a:t>
            </a:r>
            <a:r>
              <a:rPr lang="hu-HU" dirty="0">
                <a:effectLst/>
              </a:rPr>
              <a:t> </a:t>
            </a:r>
            <a:r>
              <a:rPr lang="hu-HU" dirty="0" err="1">
                <a:effectLst/>
              </a:rPr>
              <a:t>so</a:t>
            </a:r>
            <a:r>
              <a:rPr lang="hu-HU" dirty="0">
                <a:effectLst/>
              </a:rPr>
              <a:t> </a:t>
            </a:r>
            <a:r>
              <a:rPr lang="hu-HU" dirty="0" smtClean="0">
                <a:effectLst/>
              </a:rPr>
              <a:t>	</a:t>
            </a:r>
            <a:r>
              <a:rPr lang="hu-HU" dirty="0" err="1" smtClean="0">
                <a:effectLst/>
              </a:rPr>
              <a:t>životom</a:t>
            </a:r>
            <a:r>
              <a:rPr lang="hu-HU" dirty="0" smtClean="0">
                <a:effectLst/>
              </a:rPr>
              <a:t> </a:t>
            </a:r>
            <a:endParaRPr lang="en-US" dirty="0">
              <a:effectLst/>
            </a:endParaRPr>
          </a:p>
          <a:p>
            <a:pPr marL="18288" indent="0">
              <a:buNone/>
            </a:pPr>
            <a:r>
              <a:rPr lang="hu-HU" dirty="0" smtClean="0">
                <a:effectLst/>
              </a:rPr>
              <a:t>	- </a:t>
            </a:r>
            <a:r>
              <a:rPr lang="hu-HU" dirty="0" err="1">
                <a:effectLst/>
              </a:rPr>
              <a:t>rozklad</a:t>
            </a:r>
            <a:r>
              <a:rPr lang="hu-HU" dirty="0">
                <a:effectLst/>
              </a:rPr>
              <a:t>, t. j. </a:t>
            </a:r>
            <a:r>
              <a:rPr lang="hu-HU" dirty="0" err="1">
                <a:effectLst/>
              </a:rPr>
              <a:t>rozpad</a:t>
            </a:r>
            <a:r>
              <a:rPr lang="hu-HU" dirty="0">
                <a:effectLst/>
              </a:rPr>
              <a:t> </a:t>
            </a:r>
            <a:r>
              <a:rPr lang="hu-HU" dirty="0" err="1">
                <a:effectLst/>
              </a:rPr>
              <a:t>mŕtvoly</a:t>
            </a:r>
            <a:endParaRPr lang="en-US" dirty="0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 err="1">
                <a:effectLst/>
              </a:rPr>
              <a:t>Smrť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953667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obsahu 2"/>
          <p:cNvSpPr>
            <a:spLocks noGrp="1"/>
          </p:cNvSpPr>
          <p:nvPr>
            <p:ph idx="1"/>
          </p:nvPr>
        </p:nvSpPr>
        <p:spPr>
          <a:xfrm>
            <a:off x="827584" y="685801"/>
            <a:ext cx="7402016" cy="4255367"/>
          </a:xfrm>
        </p:spPr>
        <p:txBody>
          <a:bodyPr/>
          <a:lstStyle/>
          <a:p>
            <a:pPr marL="18288" indent="0">
              <a:buNone/>
            </a:pPr>
            <a:r>
              <a:rPr lang="hu-HU" sz="2400" b="1" dirty="0">
                <a:effectLst/>
              </a:rPr>
              <a:t>2. </a:t>
            </a:r>
            <a:r>
              <a:rPr lang="hu-HU" sz="2400" b="1" dirty="0" err="1">
                <a:effectLst/>
              </a:rPr>
              <a:t>Smrť</a:t>
            </a:r>
            <a:r>
              <a:rPr lang="hu-HU" sz="2400" b="1" dirty="0">
                <a:effectLst/>
              </a:rPr>
              <a:t> z </a:t>
            </a:r>
            <a:r>
              <a:rPr lang="hu-HU" sz="2400" b="1" dirty="0" err="1">
                <a:effectLst/>
              </a:rPr>
              <a:t>filozofického</a:t>
            </a:r>
            <a:r>
              <a:rPr lang="hu-HU" sz="2400" b="1" dirty="0">
                <a:effectLst/>
              </a:rPr>
              <a:t> a </a:t>
            </a:r>
            <a:r>
              <a:rPr lang="hu-HU" sz="2400" b="1" dirty="0" err="1">
                <a:effectLst/>
              </a:rPr>
              <a:t>teologického</a:t>
            </a:r>
            <a:r>
              <a:rPr lang="hu-HU" sz="2400" b="1" dirty="0">
                <a:effectLst/>
              </a:rPr>
              <a:t> </a:t>
            </a:r>
            <a:r>
              <a:rPr lang="hu-HU" sz="2400" b="1" dirty="0" err="1" smtClean="0">
                <a:effectLst/>
              </a:rPr>
              <a:t>hľadiska</a:t>
            </a:r>
            <a:endParaRPr lang="hu-HU" sz="2400" b="1" dirty="0" smtClean="0">
              <a:effectLst/>
            </a:endParaRPr>
          </a:p>
          <a:p>
            <a:pPr marL="18288" indent="0">
              <a:buNone/>
            </a:pPr>
            <a:endParaRPr lang="en-US" sz="2400" b="1" dirty="0">
              <a:effectLst/>
            </a:endParaRPr>
          </a:p>
          <a:p>
            <a:pPr lvl="0"/>
            <a:r>
              <a:rPr lang="hu-HU" sz="2400" dirty="0" err="1">
                <a:effectLst/>
              </a:rPr>
              <a:t>smrť</a:t>
            </a:r>
            <a:r>
              <a:rPr lang="hu-HU" sz="2400" dirty="0">
                <a:effectLst/>
              </a:rPr>
              <a:t> </a:t>
            </a:r>
            <a:r>
              <a:rPr lang="hu-HU" sz="2400" dirty="0" err="1">
                <a:effectLst/>
              </a:rPr>
              <a:t>nie</a:t>
            </a:r>
            <a:r>
              <a:rPr lang="hu-HU" sz="2400" dirty="0">
                <a:effectLst/>
              </a:rPr>
              <a:t> </a:t>
            </a:r>
            <a:r>
              <a:rPr lang="hu-HU" sz="2400" dirty="0" err="1">
                <a:effectLst/>
              </a:rPr>
              <a:t>je</a:t>
            </a:r>
            <a:r>
              <a:rPr lang="hu-HU" sz="2400" dirty="0">
                <a:effectLst/>
              </a:rPr>
              <a:t> </a:t>
            </a:r>
            <a:r>
              <a:rPr lang="hu-HU" sz="2400" dirty="0" err="1">
                <a:effectLst/>
              </a:rPr>
              <a:t>súčasťou</a:t>
            </a:r>
            <a:r>
              <a:rPr lang="hu-HU" sz="2400" dirty="0">
                <a:effectLst/>
              </a:rPr>
              <a:t> </a:t>
            </a:r>
            <a:r>
              <a:rPr lang="hu-HU" sz="2400" dirty="0" err="1">
                <a:effectLst/>
              </a:rPr>
              <a:t>skúsenosti</a:t>
            </a:r>
            <a:r>
              <a:rPr lang="hu-HU" sz="2400" dirty="0">
                <a:effectLst/>
              </a:rPr>
              <a:t> </a:t>
            </a:r>
            <a:r>
              <a:rPr lang="hu-HU" sz="2400" dirty="0" err="1">
                <a:effectLst/>
              </a:rPr>
              <a:t>živých</a:t>
            </a:r>
            <a:endParaRPr lang="en-US" sz="2400" dirty="0">
              <a:effectLst/>
            </a:endParaRPr>
          </a:p>
          <a:p>
            <a:pPr lvl="0"/>
            <a:r>
              <a:rPr lang="hu-HU" sz="2400" dirty="0" err="1">
                <a:effectLst/>
              </a:rPr>
              <a:t>telo</a:t>
            </a:r>
            <a:r>
              <a:rPr lang="hu-HU" sz="2400" dirty="0">
                <a:effectLst/>
              </a:rPr>
              <a:t> a </a:t>
            </a:r>
            <a:r>
              <a:rPr lang="hu-HU" sz="2400" dirty="0" err="1">
                <a:effectLst/>
              </a:rPr>
              <a:t>to</a:t>
            </a:r>
            <a:r>
              <a:rPr lang="hu-HU" sz="2400" dirty="0">
                <a:effectLst/>
              </a:rPr>
              <a:t>, </a:t>
            </a:r>
            <a:r>
              <a:rPr lang="hu-HU" sz="2400" dirty="0" err="1">
                <a:effectLst/>
              </a:rPr>
              <a:t>čo</a:t>
            </a:r>
            <a:r>
              <a:rPr lang="hu-HU" sz="2400" dirty="0">
                <a:effectLst/>
              </a:rPr>
              <a:t> </a:t>
            </a:r>
            <a:r>
              <a:rPr lang="hu-HU" sz="2400" dirty="0" err="1">
                <a:effectLst/>
              </a:rPr>
              <a:t>ho</a:t>
            </a:r>
            <a:r>
              <a:rPr lang="hu-HU" sz="2400" dirty="0">
                <a:effectLst/>
              </a:rPr>
              <a:t> </a:t>
            </a:r>
            <a:r>
              <a:rPr lang="hu-HU" sz="2400" dirty="0" err="1">
                <a:effectLst/>
              </a:rPr>
              <a:t>udržiava</a:t>
            </a:r>
            <a:r>
              <a:rPr lang="hu-HU" sz="2400" dirty="0">
                <a:effectLst/>
              </a:rPr>
              <a:t>, </a:t>
            </a:r>
            <a:r>
              <a:rPr lang="hu-HU" sz="2400" dirty="0" err="1">
                <a:effectLst/>
              </a:rPr>
              <a:t>sú</a:t>
            </a:r>
            <a:r>
              <a:rPr lang="hu-HU" sz="2400" dirty="0">
                <a:effectLst/>
              </a:rPr>
              <a:t> </a:t>
            </a:r>
            <a:r>
              <a:rPr lang="hu-HU" sz="2400" dirty="0" err="1">
                <a:effectLst/>
              </a:rPr>
              <a:t>oddelené</a:t>
            </a:r>
            <a:endParaRPr lang="en-US" sz="2400" dirty="0">
              <a:effectLst/>
            </a:endParaRPr>
          </a:p>
          <a:p>
            <a:pPr lvl="0"/>
            <a:r>
              <a:rPr lang="hu-HU" sz="2400" dirty="0" err="1">
                <a:effectLst/>
              </a:rPr>
              <a:t>najzákladnejší</a:t>
            </a:r>
            <a:r>
              <a:rPr lang="hu-HU" sz="2400" dirty="0">
                <a:effectLst/>
              </a:rPr>
              <a:t> </a:t>
            </a:r>
            <a:r>
              <a:rPr lang="hu-HU" sz="2400" dirty="0" err="1">
                <a:effectLst/>
              </a:rPr>
              <a:t>postulát</a:t>
            </a:r>
            <a:r>
              <a:rPr lang="hu-HU" sz="2400" dirty="0">
                <a:effectLst/>
              </a:rPr>
              <a:t> </a:t>
            </a:r>
            <a:r>
              <a:rPr lang="hu-HU" sz="2400" dirty="0" err="1">
                <a:effectLst/>
              </a:rPr>
              <a:t>rozumu</a:t>
            </a:r>
            <a:r>
              <a:rPr lang="hu-HU" sz="2400" dirty="0">
                <a:effectLst/>
              </a:rPr>
              <a:t>, </a:t>
            </a:r>
            <a:r>
              <a:rPr lang="hu-HU" sz="2400" dirty="0" err="1">
                <a:effectLst/>
              </a:rPr>
              <a:t>že</a:t>
            </a:r>
            <a:r>
              <a:rPr lang="hu-HU" sz="2400" dirty="0">
                <a:effectLst/>
              </a:rPr>
              <a:t> </a:t>
            </a:r>
            <a:r>
              <a:rPr lang="hu-HU" sz="2400" dirty="0" err="1">
                <a:effectLst/>
              </a:rPr>
              <a:t>ľudský</a:t>
            </a:r>
            <a:r>
              <a:rPr lang="hu-HU" sz="2400" dirty="0">
                <a:effectLst/>
              </a:rPr>
              <a:t> </a:t>
            </a:r>
            <a:r>
              <a:rPr lang="hu-HU" sz="2400" dirty="0" err="1">
                <a:effectLst/>
              </a:rPr>
              <a:t>život</a:t>
            </a:r>
            <a:r>
              <a:rPr lang="hu-HU" sz="2400" dirty="0">
                <a:effectLst/>
              </a:rPr>
              <a:t> </a:t>
            </a:r>
            <a:r>
              <a:rPr lang="hu-HU" sz="2400" dirty="0" err="1">
                <a:effectLst/>
              </a:rPr>
              <a:t>má</a:t>
            </a:r>
            <a:r>
              <a:rPr lang="hu-HU" sz="2400" dirty="0">
                <a:effectLst/>
              </a:rPr>
              <a:t> </a:t>
            </a:r>
            <a:r>
              <a:rPr lang="hu-HU" sz="2400" dirty="0" err="1">
                <a:effectLst/>
              </a:rPr>
              <a:t>zmysel</a:t>
            </a:r>
            <a:r>
              <a:rPr lang="hu-HU" sz="2400" dirty="0">
                <a:effectLst/>
              </a:rPr>
              <a:t>, </a:t>
            </a:r>
            <a:r>
              <a:rPr lang="hu-HU" sz="2400" dirty="0" err="1">
                <a:effectLst/>
              </a:rPr>
              <a:t>by</a:t>
            </a:r>
            <a:r>
              <a:rPr lang="hu-HU" sz="2400" dirty="0">
                <a:effectLst/>
              </a:rPr>
              <a:t> </a:t>
            </a:r>
            <a:r>
              <a:rPr lang="hu-HU" sz="2400" dirty="0" err="1">
                <a:effectLst/>
              </a:rPr>
              <a:t>bol</a:t>
            </a:r>
            <a:r>
              <a:rPr lang="hu-HU" sz="2400" dirty="0">
                <a:effectLst/>
              </a:rPr>
              <a:t> </a:t>
            </a:r>
            <a:r>
              <a:rPr lang="hu-HU" sz="2400" dirty="0" err="1">
                <a:effectLst/>
              </a:rPr>
              <a:t>absurdný</a:t>
            </a:r>
            <a:r>
              <a:rPr lang="hu-HU" sz="2400" dirty="0">
                <a:effectLst/>
              </a:rPr>
              <a:t>, </a:t>
            </a:r>
            <a:r>
              <a:rPr lang="hu-HU" sz="2400" dirty="0" err="1">
                <a:effectLst/>
              </a:rPr>
              <a:t>keby</a:t>
            </a:r>
            <a:r>
              <a:rPr lang="hu-HU" sz="2400" dirty="0">
                <a:effectLst/>
              </a:rPr>
              <a:t> </a:t>
            </a:r>
            <a:r>
              <a:rPr lang="hu-HU" sz="2400" dirty="0" err="1">
                <a:effectLst/>
              </a:rPr>
              <a:t>smrť</a:t>
            </a:r>
            <a:r>
              <a:rPr lang="hu-HU" sz="2400" dirty="0">
                <a:effectLst/>
              </a:rPr>
              <a:t> </a:t>
            </a:r>
            <a:r>
              <a:rPr lang="hu-HU" sz="2400" dirty="0" err="1">
                <a:effectLst/>
              </a:rPr>
              <a:t>skutočne</a:t>
            </a:r>
            <a:r>
              <a:rPr lang="hu-HU" sz="2400" dirty="0">
                <a:effectLst/>
              </a:rPr>
              <a:t> </a:t>
            </a:r>
            <a:r>
              <a:rPr lang="hu-HU" sz="2400" dirty="0" err="1">
                <a:effectLst/>
              </a:rPr>
              <a:t>znamenala</a:t>
            </a:r>
            <a:r>
              <a:rPr lang="hu-HU" sz="2400" dirty="0">
                <a:effectLst/>
              </a:rPr>
              <a:t> </a:t>
            </a:r>
            <a:r>
              <a:rPr lang="hu-HU" sz="2400" dirty="0" err="1">
                <a:effectLst/>
              </a:rPr>
              <a:t>koniec</a:t>
            </a:r>
            <a:r>
              <a:rPr lang="hu-HU" sz="2400" dirty="0">
                <a:effectLst/>
              </a:rPr>
              <a:t> </a:t>
            </a:r>
            <a:r>
              <a:rPr lang="hu-HU" sz="2400" dirty="0" err="1">
                <a:effectLst/>
              </a:rPr>
              <a:t>ľudskej</a:t>
            </a:r>
            <a:r>
              <a:rPr lang="hu-HU" sz="2400" dirty="0">
                <a:effectLst/>
              </a:rPr>
              <a:t> </a:t>
            </a:r>
            <a:r>
              <a:rPr lang="hu-HU" sz="2400" dirty="0" err="1">
                <a:effectLst/>
              </a:rPr>
              <a:t>existencie</a:t>
            </a:r>
            <a:endParaRPr lang="en-US" sz="2400" dirty="0">
              <a:effectLst/>
            </a:endParaRPr>
          </a:p>
          <a:p>
            <a:r>
              <a:rPr lang="hu-HU" sz="2400" dirty="0">
                <a:effectLst/>
              </a:rPr>
              <a:t>z </a:t>
            </a:r>
            <a:r>
              <a:rPr lang="hu-HU" sz="2400" dirty="0" err="1">
                <a:effectLst/>
              </a:rPr>
              <a:t>kresťanského</a:t>
            </a:r>
            <a:r>
              <a:rPr lang="hu-HU" sz="2400" dirty="0">
                <a:effectLst/>
              </a:rPr>
              <a:t> </a:t>
            </a:r>
            <a:r>
              <a:rPr lang="hu-HU" sz="2400" dirty="0" err="1">
                <a:effectLst/>
              </a:rPr>
              <a:t>hľadiska</a:t>
            </a:r>
            <a:r>
              <a:rPr lang="hu-HU" sz="2400" dirty="0">
                <a:effectLst/>
              </a:rPr>
              <a:t> </a:t>
            </a:r>
            <a:r>
              <a:rPr lang="hu-HU" sz="2400" dirty="0" err="1">
                <a:effectLst/>
              </a:rPr>
              <a:t>je</a:t>
            </a:r>
            <a:r>
              <a:rPr lang="hu-HU" sz="2400" dirty="0">
                <a:effectLst/>
              </a:rPr>
              <a:t> </a:t>
            </a:r>
            <a:r>
              <a:rPr lang="hu-HU" sz="2400" dirty="0" err="1">
                <a:effectLst/>
              </a:rPr>
              <a:t>smrť</a:t>
            </a:r>
            <a:r>
              <a:rPr lang="hu-HU" sz="2400" dirty="0">
                <a:effectLst/>
              </a:rPr>
              <a:t> </a:t>
            </a:r>
            <a:r>
              <a:rPr lang="hu-HU" sz="2400" dirty="0" err="1">
                <a:effectLst/>
              </a:rPr>
              <a:t>trestom</a:t>
            </a:r>
            <a:r>
              <a:rPr lang="hu-HU" sz="2400" dirty="0">
                <a:effectLst/>
              </a:rPr>
              <a:t> </a:t>
            </a:r>
            <a:r>
              <a:rPr lang="hu-HU" sz="2400" dirty="0" err="1">
                <a:effectLst/>
              </a:rPr>
              <a:t>za</a:t>
            </a:r>
            <a:r>
              <a:rPr lang="hu-HU" sz="2400" dirty="0">
                <a:effectLst/>
              </a:rPr>
              <a:t> </a:t>
            </a:r>
            <a:r>
              <a:rPr lang="hu-HU" sz="2400" dirty="0" err="1">
                <a:effectLst/>
              </a:rPr>
              <a:t>hriech</a:t>
            </a:r>
            <a:endParaRPr lang="en-US" dirty="0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 err="1">
                <a:effectLst/>
              </a:rPr>
              <a:t>Smrť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97849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obsahu 2"/>
          <p:cNvSpPr>
            <a:spLocks noGrp="1"/>
          </p:cNvSpPr>
          <p:nvPr>
            <p:ph idx="1"/>
          </p:nvPr>
        </p:nvSpPr>
        <p:spPr>
          <a:xfrm>
            <a:off x="971600" y="685801"/>
            <a:ext cx="7258000" cy="4399383"/>
          </a:xfrm>
        </p:spPr>
        <p:txBody>
          <a:bodyPr>
            <a:normAutofit lnSpcReduction="10000"/>
          </a:bodyPr>
          <a:lstStyle/>
          <a:p>
            <a:pPr marL="18288" indent="0">
              <a:buNone/>
            </a:pPr>
            <a:r>
              <a:rPr lang="hu-HU" sz="2400" b="1" dirty="0">
                <a:effectLst/>
              </a:rPr>
              <a:t>3. </a:t>
            </a:r>
            <a:r>
              <a:rPr lang="hu-HU" sz="2400" b="1" dirty="0" err="1">
                <a:effectLst/>
              </a:rPr>
              <a:t>Zaobchádzanie</a:t>
            </a:r>
            <a:r>
              <a:rPr lang="hu-HU" sz="2400" b="1" dirty="0">
                <a:effectLst/>
              </a:rPr>
              <a:t> </a:t>
            </a:r>
            <a:r>
              <a:rPr lang="hu-HU" sz="2400" b="1" dirty="0" err="1">
                <a:effectLst/>
              </a:rPr>
              <a:t>so</a:t>
            </a:r>
            <a:r>
              <a:rPr lang="hu-HU" sz="2400" b="1" dirty="0">
                <a:effectLst/>
              </a:rPr>
              <a:t> </a:t>
            </a:r>
            <a:r>
              <a:rPr lang="hu-HU" sz="2400" b="1" dirty="0" err="1">
                <a:effectLst/>
              </a:rPr>
              <a:t>smrťou</a:t>
            </a:r>
            <a:r>
              <a:rPr lang="hu-HU" sz="2400" b="1" dirty="0">
                <a:effectLst/>
              </a:rPr>
              <a:t> </a:t>
            </a:r>
            <a:r>
              <a:rPr lang="hu-HU" sz="2400" b="1" dirty="0" err="1">
                <a:effectLst/>
              </a:rPr>
              <a:t>ako</a:t>
            </a:r>
            <a:r>
              <a:rPr lang="hu-HU" sz="2400" b="1" dirty="0">
                <a:effectLst/>
              </a:rPr>
              <a:t> s </a:t>
            </a:r>
            <a:r>
              <a:rPr lang="hu-HU" sz="2400" b="1" dirty="0" err="1">
                <a:effectLst/>
              </a:rPr>
              <a:t>predmetom</a:t>
            </a:r>
            <a:r>
              <a:rPr lang="hu-HU" sz="2400" b="1" dirty="0">
                <a:effectLst/>
              </a:rPr>
              <a:t> </a:t>
            </a:r>
            <a:r>
              <a:rPr lang="hu-HU" sz="2400" b="1" dirty="0" err="1" smtClean="0">
                <a:effectLst/>
              </a:rPr>
              <a:t>etiky</a:t>
            </a:r>
            <a:endParaRPr lang="hu-HU" sz="2400" b="1" dirty="0" smtClean="0">
              <a:effectLst/>
            </a:endParaRPr>
          </a:p>
          <a:p>
            <a:pPr marL="18288" indent="0">
              <a:buNone/>
            </a:pPr>
            <a:endParaRPr lang="en-US" sz="2400" b="1" dirty="0">
              <a:effectLst/>
            </a:endParaRPr>
          </a:p>
          <a:p>
            <a:pPr marL="18288" indent="0">
              <a:buNone/>
            </a:pPr>
            <a:r>
              <a:rPr lang="hu-HU" sz="2400" b="1" dirty="0">
                <a:effectLst/>
              </a:rPr>
              <a:t>3.1. </a:t>
            </a:r>
            <a:r>
              <a:rPr lang="hu-HU" sz="2400" b="1" dirty="0" err="1">
                <a:effectLst/>
              </a:rPr>
              <a:t>Základné</a:t>
            </a:r>
            <a:r>
              <a:rPr lang="hu-HU" sz="2400" b="1" dirty="0">
                <a:effectLst/>
              </a:rPr>
              <a:t> </a:t>
            </a:r>
            <a:r>
              <a:rPr lang="hu-HU" sz="2400" b="1" dirty="0" err="1" smtClean="0">
                <a:effectLst/>
              </a:rPr>
              <a:t>poznámky</a:t>
            </a:r>
            <a:endParaRPr lang="hu-HU" sz="2400" b="1" dirty="0" smtClean="0">
              <a:effectLst/>
            </a:endParaRPr>
          </a:p>
          <a:p>
            <a:pPr marL="18288" indent="0">
              <a:buNone/>
            </a:pPr>
            <a:endParaRPr lang="en-US" sz="2400" b="1" dirty="0">
              <a:effectLst/>
            </a:endParaRPr>
          </a:p>
          <a:p>
            <a:pPr lvl="0"/>
            <a:r>
              <a:rPr lang="hu-HU" sz="2400" dirty="0" err="1">
                <a:effectLst/>
              </a:rPr>
              <a:t>základná</a:t>
            </a:r>
            <a:r>
              <a:rPr lang="hu-HU" sz="2400" dirty="0">
                <a:effectLst/>
              </a:rPr>
              <a:t> </a:t>
            </a:r>
            <a:r>
              <a:rPr lang="hu-HU" sz="2400" dirty="0" err="1">
                <a:effectLst/>
              </a:rPr>
              <a:t>výzva</a:t>
            </a:r>
            <a:r>
              <a:rPr lang="hu-HU" sz="2400" dirty="0">
                <a:effectLst/>
              </a:rPr>
              <a:t> </a:t>
            </a:r>
            <a:r>
              <a:rPr lang="hu-HU" sz="2400" dirty="0" err="1">
                <a:effectLst/>
              </a:rPr>
              <a:t>rozpoznať</a:t>
            </a:r>
            <a:r>
              <a:rPr lang="hu-HU" sz="2400" dirty="0">
                <a:effectLst/>
              </a:rPr>
              <a:t>, </a:t>
            </a:r>
            <a:r>
              <a:rPr lang="hu-HU" sz="2400" dirty="0" err="1">
                <a:effectLst/>
              </a:rPr>
              <a:t>kedy</a:t>
            </a:r>
            <a:r>
              <a:rPr lang="hu-HU" sz="2400" dirty="0">
                <a:effectLst/>
              </a:rPr>
              <a:t> </a:t>
            </a:r>
            <a:r>
              <a:rPr lang="hu-HU" sz="2400" dirty="0" err="1">
                <a:effectLst/>
              </a:rPr>
              <a:t>nastala</a:t>
            </a:r>
            <a:r>
              <a:rPr lang="hu-HU" sz="2400" dirty="0">
                <a:effectLst/>
              </a:rPr>
              <a:t> </a:t>
            </a:r>
            <a:r>
              <a:rPr lang="hu-HU" sz="2400" dirty="0" err="1">
                <a:effectLst/>
              </a:rPr>
              <a:t>smrť</a:t>
            </a:r>
            <a:r>
              <a:rPr lang="hu-HU" sz="2400" dirty="0">
                <a:effectLst/>
              </a:rPr>
              <a:t>.</a:t>
            </a:r>
            <a:endParaRPr lang="en-US" sz="2400" dirty="0">
              <a:effectLst/>
            </a:endParaRPr>
          </a:p>
          <a:p>
            <a:pPr lvl="0"/>
            <a:r>
              <a:rPr lang="hu-HU" sz="2400" dirty="0" err="1">
                <a:effectLst/>
              </a:rPr>
              <a:t>ako</a:t>
            </a:r>
            <a:r>
              <a:rPr lang="hu-HU" sz="2400" dirty="0">
                <a:effectLst/>
              </a:rPr>
              <a:t> </a:t>
            </a:r>
            <a:r>
              <a:rPr lang="hu-HU" sz="2400" dirty="0" err="1">
                <a:effectLst/>
              </a:rPr>
              <a:t>dlho</a:t>
            </a:r>
            <a:r>
              <a:rPr lang="hu-HU" sz="2400" dirty="0">
                <a:effectLst/>
              </a:rPr>
              <a:t> </a:t>
            </a:r>
            <a:r>
              <a:rPr lang="hu-HU" sz="2400" dirty="0" err="1">
                <a:effectLst/>
              </a:rPr>
              <a:t>by</a:t>
            </a:r>
            <a:r>
              <a:rPr lang="hu-HU" sz="2400" dirty="0">
                <a:effectLst/>
              </a:rPr>
              <a:t> </a:t>
            </a:r>
            <a:r>
              <a:rPr lang="hu-HU" sz="2400" dirty="0" err="1">
                <a:effectLst/>
              </a:rPr>
              <a:t>mal</a:t>
            </a:r>
            <a:r>
              <a:rPr lang="hu-HU" sz="2400" dirty="0">
                <a:effectLst/>
              </a:rPr>
              <a:t> </a:t>
            </a:r>
            <a:r>
              <a:rPr lang="hu-HU" sz="2400" dirty="0" err="1">
                <a:effectLst/>
              </a:rPr>
              <a:t>lekár</a:t>
            </a:r>
            <a:r>
              <a:rPr lang="hu-HU" sz="2400" dirty="0">
                <a:effectLst/>
              </a:rPr>
              <a:t> a </a:t>
            </a:r>
            <a:r>
              <a:rPr lang="hu-HU" sz="2400" dirty="0" err="1">
                <a:effectLst/>
              </a:rPr>
              <a:t>ošetrovateľský</a:t>
            </a:r>
            <a:r>
              <a:rPr lang="hu-HU" sz="2400" dirty="0">
                <a:effectLst/>
              </a:rPr>
              <a:t> </a:t>
            </a:r>
            <a:r>
              <a:rPr lang="hu-HU" sz="2400" dirty="0" err="1">
                <a:effectLst/>
              </a:rPr>
              <a:t>personál</a:t>
            </a:r>
            <a:r>
              <a:rPr lang="hu-HU" sz="2400" dirty="0">
                <a:effectLst/>
              </a:rPr>
              <a:t> </a:t>
            </a:r>
            <a:r>
              <a:rPr lang="hu-HU" sz="2400" dirty="0" err="1">
                <a:effectLst/>
              </a:rPr>
              <a:t>bojovať</a:t>
            </a:r>
            <a:r>
              <a:rPr lang="hu-HU" sz="2400" dirty="0">
                <a:effectLst/>
              </a:rPr>
              <a:t> o </a:t>
            </a:r>
            <a:r>
              <a:rPr lang="hu-HU" sz="2400" dirty="0" err="1">
                <a:effectLst/>
              </a:rPr>
              <a:t>život</a:t>
            </a:r>
            <a:r>
              <a:rPr lang="hu-HU" sz="2400" dirty="0">
                <a:effectLst/>
              </a:rPr>
              <a:t> </a:t>
            </a:r>
            <a:r>
              <a:rPr lang="hu-HU" sz="2400" dirty="0" err="1">
                <a:effectLst/>
              </a:rPr>
              <a:t>osoby</a:t>
            </a:r>
            <a:r>
              <a:rPr lang="hu-HU" sz="2400" dirty="0">
                <a:effectLst/>
              </a:rPr>
              <a:t> a </a:t>
            </a:r>
            <a:r>
              <a:rPr lang="hu-HU" sz="2400" dirty="0" err="1">
                <a:effectLst/>
              </a:rPr>
              <a:t>kedy</a:t>
            </a:r>
            <a:r>
              <a:rPr lang="hu-HU" sz="2400" dirty="0">
                <a:effectLst/>
              </a:rPr>
              <a:t> </a:t>
            </a:r>
            <a:r>
              <a:rPr lang="hu-HU" sz="2400" dirty="0" err="1">
                <a:effectLst/>
              </a:rPr>
              <a:t>môže</a:t>
            </a:r>
            <a:r>
              <a:rPr lang="hu-HU" sz="2400" dirty="0">
                <a:effectLst/>
              </a:rPr>
              <a:t> </a:t>
            </a:r>
            <a:r>
              <a:rPr lang="hu-HU" sz="2400" dirty="0" err="1">
                <a:effectLst/>
              </a:rPr>
              <a:t>alebo</a:t>
            </a:r>
            <a:r>
              <a:rPr lang="hu-HU" sz="2400" dirty="0">
                <a:effectLst/>
              </a:rPr>
              <a:t> </a:t>
            </a:r>
            <a:r>
              <a:rPr lang="hu-HU" sz="2400" dirty="0" err="1">
                <a:effectLst/>
              </a:rPr>
              <a:t>má</a:t>
            </a:r>
            <a:r>
              <a:rPr lang="hu-HU" sz="2400" dirty="0">
                <a:effectLst/>
              </a:rPr>
              <a:t> </a:t>
            </a:r>
            <a:r>
              <a:rPr lang="hu-HU" sz="2400" dirty="0" err="1">
                <a:effectLst/>
              </a:rPr>
              <a:t>byť</a:t>
            </a:r>
            <a:r>
              <a:rPr lang="hu-HU" sz="2400" dirty="0">
                <a:effectLst/>
              </a:rPr>
              <a:t> </a:t>
            </a:r>
            <a:r>
              <a:rPr lang="hu-HU" sz="2400" dirty="0" err="1">
                <a:effectLst/>
              </a:rPr>
              <a:t>osobe</a:t>
            </a:r>
            <a:r>
              <a:rPr lang="hu-HU" sz="2400" dirty="0">
                <a:effectLst/>
              </a:rPr>
              <a:t> </a:t>
            </a:r>
            <a:r>
              <a:rPr lang="hu-HU" sz="2400" dirty="0" err="1">
                <a:effectLst/>
              </a:rPr>
              <a:t>umožnené</a:t>
            </a:r>
            <a:r>
              <a:rPr lang="hu-HU" sz="2400" dirty="0">
                <a:effectLst/>
              </a:rPr>
              <a:t> </a:t>
            </a:r>
            <a:r>
              <a:rPr lang="hu-HU" sz="2400" dirty="0" err="1">
                <a:effectLst/>
              </a:rPr>
              <a:t>zomrieť</a:t>
            </a:r>
            <a:endParaRPr lang="en-US" sz="2400" dirty="0">
              <a:effectLst/>
            </a:endParaRPr>
          </a:p>
          <a:p>
            <a:pPr lvl="0"/>
            <a:r>
              <a:rPr lang="hu-HU" sz="2400" dirty="0" err="1">
                <a:effectLst/>
              </a:rPr>
              <a:t>lekár</a:t>
            </a:r>
            <a:r>
              <a:rPr lang="hu-HU" sz="2400" dirty="0">
                <a:effectLst/>
              </a:rPr>
              <a:t> </a:t>
            </a:r>
            <a:r>
              <a:rPr lang="hu-HU" sz="2400" dirty="0" err="1">
                <a:effectLst/>
              </a:rPr>
              <a:t>si</a:t>
            </a:r>
            <a:r>
              <a:rPr lang="hu-HU" sz="2400" dirty="0">
                <a:effectLst/>
              </a:rPr>
              <a:t> </a:t>
            </a:r>
            <a:r>
              <a:rPr lang="hu-HU" sz="2400" dirty="0" err="1">
                <a:effectLst/>
              </a:rPr>
              <a:t>zrejme</a:t>
            </a:r>
            <a:r>
              <a:rPr lang="hu-HU" sz="2400" dirty="0">
                <a:effectLst/>
              </a:rPr>
              <a:t> </a:t>
            </a:r>
            <a:r>
              <a:rPr lang="hu-HU" sz="2400" dirty="0" err="1">
                <a:effectLst/>
              </a:rPr>
              <a:t>môže</a:t>
            </a:r>
            <a:r>
              <a:rPr lang="hu-HU" sz="2400" dirty="0">
                <a:effectLst/>
              </a:rPr>
              <a:t> </a:t>
            </a:r>
            <a:r>
              <a:rPr lang="hu-HU" sz="2400" dirty="0" err="1">
                <a:effectLst/>
              </a:rPr>
              <a:t>vybrať</a:t>
            </a:r>
            <a:r>
              <a:rPr lang="hu-HU" sz="2400" dirty="0">
                <a:effectLst/>
              </a:rPr>
              <a:t> </a:t>
            </a:r>
            <a:r>
              <a:rPr lang="hu-HU" sz="2400" dirty="0" err="1">
                <a:effectLst/>
              </a:rPr>
              <a:t>medzi</a:t>
            </a:r>
            <a:r>
              <a:rPr lang="hu-HU" sz="2400" dirty="0">
                <a:effectLst/>
              </a:rPr>
              <a:t> </a:t>
            </a:r>
            <a:r>
              <a:rPr lang="hu-HU" sz="2400" dirty="0" err="1">
                <a:effectLst/>
              </a:rPr>
              <a:t>životom</a:t>
            </a:r>
            <a:r>
              <a:rPr lang="hu-HU" sz="2400" dirty="0">
                <a:effectLst/>
              </a:rPr>
              <a:t> a </a:t>
            </a:r>
            <a:r>
              <a:rPr lang="hu-HU" sz="2400" dirty="0" err="1">
                <a:effectLst/>
              </a:rPr>
              <a:t>smrťou</a:t>
            </a:r>
            <a:endParaRPr lang="en-US" sz="2400" dirty="0">
              <a:effectLst/>
            </a:endParaRPr>
          </a:p>
          <a:p>
            <a:endParaRPr lang="en-US" dirty="0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 err="1">
                <a:effectLst/>
              </a:rPr>
              <a:t>Smrť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5860318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obsah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8288" indent="0">
              <a:buNone/>
            </a:pPr>
            <a:r>
              <a:rPr lang="de-DE" sz="2400" b="1" dirty="0">
                <a:effectLst/>
              </a:rPr>
              <a:t>3.2. </a:t>
            </a:r>
            <a:r>
              <a:rPr lang="de-DE" sz="2400" b="1" dirty="0" err="1">
                <a:effectLst/>
              </a:rPr>
              <a:t>Určenie</a:t>
            </a:r>
            <a:r>
              <a:rPr lang="de-DE" sz="2400" b="1" dirty="0">
                <a:effectLst/>
              </a:rPr>
              <a:t> </a:t>
            </a:r>
            <a:r>
              <a:rPr lang="de-DE" sz="2400" b="1" dirty="0" err="1">
                <a:effectLst/>
              </a:rPr>
              <a:t>času</a:t>
            </a:r>
            <a:r>
              <a:rPr lang="de-DE" sz="2400" b="1" dirty="0">
                <a:effectLst/>
              </a:rPr>
              <a:t> a </a:t>
            </a:r>
            <a:r>
              <a:rPr lang="de-DE" sz="2400" b="1" dirty="0" err="1">
                <a:effectLst/>
              </a:rPr>
              <a:t>príčiny</a:t>
            </a:r>
            <a:r>
              <a:rPr lang="de-DE" sz="2400" b="1" dirty="0">
                <a:effectLst/>
              </a:rPr>
              <a:t> </a:t>
            </a:r>
            <a:r>
              <a:rPr lang="de-DE" sz="2400" b="1" dirty="0" err="1">
                <a:effectLst/>
              </a:rPr>
              <a:t>smrti</a:t>
            </a:r>
            <a:r>
              <a:rPr lang="de-DE" sz="2400" b="1" dirty="0">
                <a:effectLst/>
              </a:rPr>
              <a:t> </a:t>
            </a:r>
            <a:endParaRPr lang="hu-HU" sz="2400" b="1" dirty="0" smtClean="0">
              <a:effectLst/>
            </a:endParaRPr>
          </a:p>
          <a:p>
            <a:pPr marL="18288" indent="0">
              <a:buNone/>
            </a:pPr>
            <a:endParaRPr lang="en-US" sz="2400" b="1" dirty="0">
              <a:effectLst/>
            </a:endParaRPr>
          </a:p>
          <a:p>
            <a:pPr lvl="0"/>
            <a:r>
              <a:rPr lang="hu-HU" sz="2400" dirty="0" err="1">
                <a:effectLst/>
              </a:rPr>
              <a:t>mozgová</a:t>
            </a:r>
            <a:r>
              <a:rPr lang="hu-HU" sz="2400" dirty="0">
                <a:effectLst/>
              </a:rPr>
              <a:t> </a:t>
            </a:r>
            <a:r>
              <a:rPr lang="hu-HU" sz="2400" dirty="0" err="1">
                <a:effectLst/>
              </a:rPr>
              <a:t>smrť</a:t>
            </a:r>
            <a:r>
              <a:rPr lang="hu-HU" sz="2400" dirty="0">
                <a:effectLst/>
              </a:rPr>
              <a:t> </a:t>
            </a:r>
            <a:r>
              <a:rPr lang="hu-HU" sz="2400" dirty="0" err="1">
                <a:effectLst/>
              </a:rPr>
              <a:t>je</a:t>
            </a:r>
            <a:r>
              <a:rPr lang="hu-HU" sz="2400" dirty="0">
                <a:effectLst/>
              </a:rPr>
              <a:t> </a:t>
            </a:r>
            <a:r>
              <a:rPr lang="hu-HU" sz="2400" dirty="0" err="1">
                <a:effectLst/>
              </a:rPr>
              <a:t>zlomovým</a:t>
            </a:r>
            <a:r>
              <a:rPr lang="hu-HU" sz="2400" dirty="0">
                <a:effectLst/>
              </a:rPr>
              <a:t> </a:t>
            </a:r>
            <a:r>
              <a:rPr lang="hu-HU" sz="2400" dirty="0" err="1">
                <a:effectLst/>
              </a:rPr>
              <a:t>bodom</a:t>
            </a:r>
            <a:r>
              <a:rPr lang="hu-HU" sz="2400" dirty="0">
                <a:effectLst/>
              </a:rPr>
              <a:t> v </a:t>
            </a:r>
            <a:r>
              <a:rPr lang="hu-HU" sz="2400" dirty="0" err="1">
                <a:effectLst/>
              </a:rPr>
              <a:t>procese</a:t>
            </a:r>
            <a:r>
              <a:rPr lang="hu-HU" sz="2400" dirty="0">
                <a:effectLst/>
              </a:rPr>
              <a:t> </a:t>
            </a:r>
            <a:r>
              <a:rPr lang="hu-HU" sz="2400" dirty="0" err="1">
                <a:effectLst/>
              </a:rPr>
              <a:t>umierania</a:t>
            </a:r>
            <a:r>
              <a:rPr lang="hu-HU" sz="2400" dirty="0">
                <a:effectLst/>
              </a:rPr>
              <a:t>, </a:t>
            </a:r>
            <a:r>
              <a:rPr lang="hu-HU" sz="2400" dirty="0" err="1">
                <a:effectLst/>
              </a:rPr>
              <a:t>od</a:t>
            </a:r>
            <a:r>
              <a:rPr lang="hu-HU" sz="2400" dirty="0">
                <a:effectLst/>
              </a:rPr>
              <a:t> </a:t>
            </a:r>
            <a:r>
              <a:rPr lang="hu-HU" sz="2400" dirty="0" err="1">
                <a:effectLst/>
              </a:rPr>
              <a:t>ktorého</a:t>
            </a:r>
            <a:r>
              <a:rPr lang="hu-HU" sz="2400" dirty="0">
                <a:effectLst/>
              </a:rPr>
              <a:t> </a:t>
            </a:r>
            <a:r>
              <a:rPr lang="hu-HU" sz="2400" dirty="0" err="1">
                <a:effectLst/>
              </a:rPr>
              <a:t>už</a:t>
            </a:r>
            <a:r>
              <a:rPr lang="hu-HU" sz="2400" dirty="0">
                <a:effectLst/>
              </a:rPr>
              <a:t> </a:t>
            </a:r>
            <a:r>
              <a:rPr lang="hu-HU" sz="2400" dirty="0" err="1">
                <a:effectLst/>
              </a:rPr>
              <a:t>nie</a:t>
            </a:r>
            <a:r>
              <a:rPr lang="hu-HU" sz="2400" dirty="0">
                <a:effectLst/>
              </a:rPr>
              <a:t> </a:t>
            </a:r>
            <a:r>
              <a:rPr lang="hu-HU" sz="2400" dirty="0" err="1">
                <a:effectLst/>
              </a:rPr>
              <a:t>je</a:t>
            </a:r>
            <a:r>
              <a:rPr lang="hu-HU" sz="2400" dirty="0">
                <a:effectLst/>
              </a:rPr>
              <a:t> </a:t>
            </a:r>
            <a:r>
              <a:rPr lang="hu-HU" sz="2400" dirty="0" err="1">
                <a:effectLst/>
              </a:rPr>
              <a:t>možné</a:t>
            </a:r>
            <a:r>
              <a:rPr lang="hu-HU" sz="2400" dirty="0">
                <a:effectLst/>
              </a:rPr>
              <a:t> </a:t>
            </a:r>
            <a:r>
              <a:rPr lang="hu-HU" sz="2400" dirty="0" err="1">
                <a:effectLst/>
              </a:rPr>
              <a:t>proces</a:t>
            </a:r>
            <a:r>
              <a:rPr lang="hu-HU" sz="2400" dirty="0">
                <a:effectLst/>
              </a:rPr>
              <a:t> </a:t>
            </a:r>
            <a:r>
              <a:rPr lang="hu-HU" sz="2400" dirty="0" err="1">
                <a:effectLst/>
              </a:rPr>
              <a:t>umierania</a:t>
            </a:r>
            <a:r>
              <a:rPr lang="hu-HU" sz="2400" dirty="0">
                <a:effectLst/>
              </a:rPr>
              <a:t> </a:t>
            </a:r>
            <a:r>
              <a:rPr lang="hu-HU" sz="2400" dirty="0" err="1">
                <a:effectLst/>
              </a:rPr>
              <a:t>zvrátiť</a:t>
            </a:r>
            <a:endParaRPr lang="en-US" sz="2400" dirty="0">
              <a:effectLst/>
            </a:endParaRPr>
          </a:p>
          <a:p>
            <a:r>
              <a:rPr lang="hu-HU" sz="2400" dirty="0">
                <a:effectLst/>
              </a:rPr>
              <a:t>v </a:t>
            </a:r>
            <a:r>
              <a:rPr lang="hu-HU" sz="2400" dirty="0" err="1">
                <a:effectLst/>
              </a:rPr>
              <a:t>prípade</a:t>
            </a:r>
            <a:r>
              <a:rPr lang="hu-HU" sz="2400" dirty="0">
                <a:effectLst/>
              </a:rPr>
              <a:t> </a:t>
            </a:r>
            <a:r>
              <a:rPr lang="hu-HU" sz="2400" dirty="0" err="1">
                <a:effectLst/>
              </a:rPr>
              <a:t>mozgovej</a:t>
            </a:r>
            <a:r>
              <a:rPr lang="hu-HU" sz="2400" dirty="0">
                <a:effectLst/>
              </a:rPr>
              <a:t> </a:t>
            </a:r>
            <a:r>
              <a:rPr lang="hu-HU" sz="2400" dirty="0" err="1">
                <a:effectLst/>
              </a:rPr>
              <a:t>smrti</a:t>
            </a:r>
            <a:r>
              <a:rPr lang="hu-HU" sz="2400" dirty="0">
                <a:effectLst/>
              </a:rPr>
              <a:t> </a:t>
            </a:r>
            <a:r>
              <a:rPr lang="hu-HU" sz="2400" dirty="0" err="1">
                <a:effectLst/>
              </a:rPr>
              <a:t>možno</a:t>
            </a:r>
            <a:r>
              <a:rPr lang="hu-HU" sz="2400" dirty="0">
                <a:effectLst/>
              </a:rPr>
              <a:t> </a:t>
            </a:r>
            <a:r>
              <a:rPr lang="hu-HU" sz="2400" dirty="0" err="1">
                <a:effectLst/>
              </a:rPr>
              <a:t>človeku</a:t>
            </a:r>
            <a:r>
              <a:rPr lang="hu-HU" sz="2400" dirty="0">
                <a:effectLst/>
              </a:rPr>
              <a:t> </a:t>
            </a:r>
            <a:r>
              <a:rPr lang="hu-HU" sz="2400" dirty="0" err="1">
                <a:effectLst/>
              </a:rPr>
              <a:t>odobrať</a:t>
            </a:r>
            <a:r>
              <a:rPr lang="hu-HU" sz="2400" dirty="0">
                <a:effectLst/>
              </a:rPr>
              <a:t> </a:t>
            </a:r>
            <a:r>
              <a:rPr lang="hu-HU" sz="2400" dirty="0" err="1">
                <a:effectLst/>
              </a:rPr>
              <a:t>živé</a:t>
            </a:r>
            <a:r>
              <a:rPr lang="hu-HU" sz="2400" dirty="0">
                <a:effectLst/>
              </a:rPr>
              <a:t> </a:t>
            </a:r>
            <a:r>
              <a:rPr lang="hu-HU" sz="2400" dirty="0" err="1">
                <a:effectLst/>
              </a:rPr>
              <a:t>orgány</a:t>
            </a:r>
            <a:r>
              <a:rPr lang="hu-HU" sz="2400" dirty="0">
                <a:effectLst/>
              </a:rPr>
              <a:t> - </a:t>
            </a:r>
            <a:r>
              <a:rPr lang="hu-HU" sz="2400" dirty="0" err="1">
                <a:effectLst/>
              </a:rPr>
              <a:t>proces</a:t>
            </a:r>
            <a:r>
              <a:rPr lang="hu-HU" sz="2400" dirty="0">
                <a:effectLst/>
              </a:rPr>
              <a:t> </a:t>
            </a:r>
            <a:r>
              <a:rPr lang="hu-HU" sz="2400" dirty="0" err="1">
                <a:effectLst/>
              </a:rPr>
              <a:t>umierania</a:t>
            </a:r>
            <a:r>
              <a:rPr lang="hu-HU" sz="2400" dirty="0">
                <a:effectLst/>
              </a:rPr>
              <a:t> </a:t>
            </a:r>
            <a:r>
              <a:rPr lang="hu-HU" sz="2400" dirty="0" err="1">
                <a:effectLst/>
              </a:rPr>
              <a:t>ešte</a:t>
            </a:r>
            <a:r>
              <a:rPr lang="hu-HU" sz="2400" dirty="0">
                <a:effectLst/>
              </a:rPr>
              <a:t> </a:t>
            </a:r>
            <a:r>
              <a:rPr lang="hu-HU" sz="2400" dirty="0" err="1">
                <a:effectLst/>
              </a:rPr>
              <a:t>zďaleka</a:t>
            </a:r>
            <a:r>
              <a:rPr lang="hu-HU" sz="2400" dirty="0">
                <a:effectLst/>
              </a:rPr>
              <a:t> </a:t>
            </a:r>
            <a:r>
              <a:rPr lang="hu-HU" sz="2400" dirty="0" err="1">
                <a:effectLst/>
              </a:rPr>
              <a:t>nie</a:t>
            </a:r>
            <a:r>
              <a:rPr lang="hu-HU" sz="2400" dirty="0">
                <a:effectLst/>
              </a:rPr>
              <a:t> </a:t>
            </a:r>
            <a:r>
              <a:rPr lang="hu-HU" sz="2400" dirty="0" err="1">
                <a:effectLst/>
              </a:rPr>
              <a:t>je</a:t>
            </a:r>
            <a:r>
              <a:rPr lang="hu-HU" sz="2400" dirty="0">
                <a:effectLst/>
              </a:rPr>
              <a:t> </a:t>
            </a:r>
            <a:r>
              <a:rPr lang="hu-HU" sz="2400" dirty="0" err="1">
                <a:effectLst/>
              </a:rPr>
              <a:t>ukončený</a:t>
            </a:r>
            <a:endParaRPr lang="en-US" dirty="0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 err="1">
                <a:effectLst/>
              </a:rPr>
              <a:t>Smrť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5151587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obsahu 2"/>
          <p:cNvSpPr>
            <a:spLocks noGrp="1"/>
          </p:cNvSpPr>
          <p:nvPr>
            <p:ph idx="1"/>
          </p:nvPr>
        </p:nvSpPr>
        <p:spPr>
          <a:xfrm>
            <a:off x="1259632" y="685801"/>
            <a:ext cx="6969968" cy="4183359"/>
          </a:xfrm>
        </p:spPr>
        <p:txBody>
          <a:bodyPr>
            <a:normAutofit/>
          </a:bodyPr>
          <a:lstStyle/>
          <a:p>
            <a:pPr marL="18288" indent="0">
              <a:buNone/>
            </a:pPr>
            <a:r>
              <a:rPr lang="hu-HU" sz="2400" b="1" dirty="0">
                <a:effectLst/>
              </a:rPr>
              <a:t>3.3. </a:t>
            </a:r>
            <a:r>
              <a:rPr lang="hu-HU" sz="2400" b="1" dirty="0" err="1">
                <a:effectLst/>
              </a:rPr>
              <a:t>Smrť</a:t>
            </a:r>
            <a:r>
              <a:rPr lang="hu-HU" sz="2400" b="1" dirty="0">
                <a:effectLst/>
              </a:rPr>
              <a:t> v </a:t>
            </a:r>
            <a:r>
              <a:rPr lang="hu-HU" sz="2400" b="1" dirty="0" err="1">
                <a:effectLst/>
              </a:rPr>
              <a:t>modernej</a:t>
            </a:r>
            <a:r>
              <a:rPr lang="hu-HU" sz="2400" b="1" dirty="0">
                <a:effectLst/>
              </a:rPr>
              <a:t> </a:t>
            </a:r>
            <a:r>
              <a:rPr lang="hu-HU" sz="2400" b="1" dirty="0" err="1" smtClean="0">
                <a:effectLst/>
              </a:rPr>
              <a:t>kultúre</a:t>
            </a:r>
            <a:endParaRPr lang="hu-HU" sz="2400" b="1" dirty="0" smtClean="0">
              <a:effectLst/>
            </a:endParaRPr>
          </a:p>
          <a:p>
            <a:pPr marL="18288" indent="0">
              <a:buNone/>
            </a:pPr>
            <a:endParaRPr lang="en-US" sz="2400" b="1" dirty="0">
              <a:effectLst/>
            </a:endParaRPr>
          </a:p>
          <a:p>
            <a:pPr lvl="0"/>
            <a:r>
              <a:rPr lang="hu-HU" sz="2400" dirty="0" err="1">
                <a:effectLst/>
              </a:rPr>
              <a:t>cieľom</a:t>
            </a:r>
            <a:r>
              <a:rPr lang="hu-HU" sz="2400" dirty="0">
                <a:effectLst/>
              </a:rPr>
              <a:t> </a:t>
            </a:r>
            <a:r>
              <a:rPr lang="hu-HU" sz="2400" dirty="0" err="1">
                <a:effectLst/>
              </a:rPr>
              <a:t>medicíny</a:t>
            </a:r>
            <a:r>
              <a:rPr lang="hu-HU" sz="2400" dirty="0">
                <a:effectLst/>
              </a:rPr>
              <a:t> </a:t>
            </a:r>
            <a:r>
              <a:rPr lang="hu-HU" sz="2400" dirty="0" err="1">
                <a:effectLst/>
              </a:rPr>
              <a:t>je</a:t>
            </a:r>
            <a:r>
              <a:rPr lang="hu-HU" sz="2400" dirty="0">
                <a:effectLst/>
              </a:rPr>
              <a:t> </a:t>
            </a:r>
            <a:r>
              <a:rPr lang="hu-HU" sz="2400" dirty="0" err="1">
                <a:effectLst/>
              </a:rPr>
              <a:t>udržiavať</a:t>
            </a:r>
            <a:r>
              <a:rPr lang="hu-HU" sz="2400" dirty="0">
                <a:effectLst/>
              </a:rPr>
              <a:t> </a:t>
            </a:r>
            <a:r>
              <a:rPr lang="hu-HU" sz="2400" dirty="0" err="1">
                <a:effectLst/>
              </a:rPr>
              <a:t>život</a:t>
            </a:r>
            <a:r>
              <a:rPr lang="hu-HU" sz="2400" dirty="0">
                <a:effectLst/>
              </a:rPr>
              <a:t> - </a:t>
            </a:r>
            <a:r>
              <a:rPr lang="hu-HU" sz="2400" dirty="0" err="1">
                <a:effectLst/>
              </a:rPr>
              <a:t>mechanické</a:t>
            </a:r>
            <a:r>
              <a:rPr lang="hu-HU" sz="2400" dirty="0">
                <a:effectLst/>
              </a:rPr>
              <a:t> </a:t>
            </a:r>
            <a:r>
              <a:rPr lang="hu-HU" sz="2400" dirty="0" err="1">
                <a:effectLst/>
              </a:rPr>
              <a:t>zariadenia</a:t>
            </a:r>
            <a:endParaRPr lang="en-US" sz="2400" dirty="0">
              <a:effectLst/>
            </a:endParaRPr>
          </a:p>
          <a:p>
            <a:pPr lvl="0"/>
            <a:r>
              <a:rPr lang="hu-HU" sz="2400" dirty="0" err="1">
                <a:effectLst/>
              </a:rPr>
              <a:t>ľudia</a:t>
            </a:r>
            <a:r>
              <a:rPr lang="hu-HU" sz="2400" dirty="0">
                <a:effectLst/>
              </a:rPr>
              <a:t> </a:t>
            </a:r>
            <a:r>
              <a:rPr lang="hu-HU" sz="2400" dirty="0" err="1">
                <a:effectLst/>
              </a:rPr>
              <a:t>sa</a:t>
            </a:r>
            <a:r>
              <a:rPr lang="hu-HU" sz="2400" dirty="0">
                <a:effectLst/>
              </a:rPr>
              <a:t> </a:t>
            </a:r>
            <a:r>
              <a:rPr lang="hu-HU" sz="2400" dirty="0" err="1">
                <a:effectLst/>
              </a:rPr>
              <a:t>dnes</a:t>
            </a:r>
            <a:r>
              <a:rPr lang="hu-HU" sz="2400" dirty="0">
                <a:effectLst/>
              </a:rPr>
              <a:t> </a:t>
            </a:r>
            <a:r>
              <a:rPr lang="hu-HU" sz="2400" dirty="0" err="1">
                <a:effectLst/>
              </a:rPr>
              <a:t>vyhýbajú</a:t>
            </a:r>
            <a:r>
              <a:rPr lang="hu-HU" sz="2400" dirty="0">
                <a:effectLst/>
              </a:rPr>
              <a:t> </a:t>
            </a:r>
            <a:r>
              <a:rPr lang="hu-HU" sz="2400" dirty="0" err="1">
                <a:effectLst/>
              </a:rPr>
              <a:t>myšlienkam</a:t>
            </a:r>
            <a:r>
              <a:rPr lang="hu-HU" sz="2400" dirty="0">
                <a:effectLst/>
              </a:rPr>
              <a:t> </a:t>
            </a:r>
            <a:r>
              <a:rPr lang="hu-HU" sz="2400" dirty="0" err="1">
                <a:effectLst/>
              </a:rPr>
              <a:t>alebo</a:t>
            </a:r>
            <a:r>
              <a:rPr lang="hu-HU" sz="2400" dirty="0">
                <a:effectLst/>
              </a:rPr>
              <a:t> </a:t>
            </a:r>
            <a:r>
              <a:rPr lang="hu-HU" sz="2400" dirty="0" err="1">
                <a:effectLst/>
              </a:rPr>
              <a:t>rozhovorom</a:t>
            </a:r>
            <a:r>
              <a:rPr lang="hu-HU" sz="2400" dirty="0">
                <a:effectLst/>
              </a:rPr>
              <a:t> o </a:t>
            </a:r>
            <a:r>
              <a:rPr lang="hu-HU" sz="2400" dirty="0" err="1">
                <a:effectLst/>
              </a:rPr>
              <a:t>smrti</a:t>
            </a:r>
            <a:r>
              <a:rPr lang="hu-HU" sz="2400" dirty="0">
                <a:effectLst/>
              </a:rPr>
              <a:t>.</a:t>
            </a:r>
            <a:endParaRPr lang="en-US" sz="2400" dirty="0">
              <a:effectLst/>
            </a:endParaRPr>
          </a:p>
          <a:p>
            <a:pPr lvl="0"/>
            <a:r>
              <a:rPr lang="hu-HU" sz="2400" dirty="0" err="1">
                <a:effectLst/>
              </a:rPr>
              <a:t>smrť</a:t>
            </a:r>
            <a:r>
              <a:rPr lang="hu-HU" sz="2400" dirty="0">
                <a:effectLst/>
              </a:rPr>
              <a:t> </a:t>
            </a:r>
            <a:r>
              <a:rPr lang="hu-HU" sz="2400" dirty="0" err="1">
                <a:effectLst/>
              </a:rPr>
              <a:t>sa</a:t>
            </a:r>
            <a:r>
              <a:rPr lang="hu-HU" sz="2400" dirty="0">
                <a:effectLst/>
              </a:rPr>
              <a:t> </a:t>
            </a:r>
            <a:r>
              <a:rPr lang="hu-HU" sz="2400" dirty="0" err="1">
                <a:effectLst/>
              </a:rPr>
              <a:t>zriedkavo</a:t>
            </a:r>
            <a:r>
              <a:rPr lang="hu-HU" sz="2400" dirty="0">
                <a:effectLst/>
              </a:rPr>
              <a:t> </a:t>
            </a:r>
            <a:r>
              <a:rPr lang="hu-HU" sz="2400" dirty="0" err="1">
                <a:effectLst/>
              </a:rPr>
              <a:t>vyskytuje</a:t>
            </a:r>
            <a:r>
              <a:rPr lang="hu-HU" sz="2400" dirty="0">
                <a:effectLst/>
              </a:rPr>
              <a:t> </a:t>
            </a:r>
            <a:r>
              <a:rPr lang="hu-HU" sz="2400" dirty="0" err="1">
                <a:effectLst/>
              </a:rPr>
              <a:t>doma</a:t>
            </a:r>
            <a:r>
              <a:rPr lang="hu-HU" sz="2400" dirty="0">
                <a:effectLst/>
              </a:rPr>
              <a:t>, v </a:t>
            </a:r>
            <a:r>
              <a:rPr lang="hu-HU" sz="2400" dirty="0" err="1">
                <a:effectLst/>
              </a:rPr>
              <a:t>rodine</a:t>
            </a:r>
            <a:endParaRPr lang="en-US" sz="2400" dirty="0">
              <a:effectLst/>
            </a:endParaRPr>
          </a:p>
          <a:p>
            <a:r>
              <a:rPr lang="hu-HU" sz="2400" dirty="0" err="1">
                <a:effectLst/>
              </a:rPr>
              <a:t>všetky</a:t>
            </a:r>
            <a:r>
              <a:rPr lang="hu-HU" sz="2400" dirty="0">
                <a:effectLst/>
              </a:rPr>
              <a:t> </a:t>
            </a:r>
            <a:r>
              <a:rPr lang="hu-HU" sz="2400" dirty="0" err="1">
                <a:effectLst/>
              </a:rPr>
              <a:t>formality</a:t>
            </a:r>
            <a:r>
              <a:rPr lang="hu-HU" sz="2400" dirty="0">
                <a:effectLst/>
              </a:rPr>
              <a:t> </a:t>
            </a:r>
            <a:r>
              <a:rPr lang="hu-HU" sz="2400" dirty="0" err="1">
                <a:effectLst/>
              </a:rPr>
              <a:t>sú</a:t>
            </a:r>
            <a:r>
              <a:rPr lang="hu-HU" sz="2400" dirty="0">
                <a:effectLst/>
              </a:rPr>
              <a:t> </a:t>
            </a:r>
            <a:r>
              <a:rPr lang="hu-HU" sz="2400" dirty="0" err="1">
                <a:effectLst/>
              </a:rPr>
              <a:t>delegované</a:t>
            </a:r>
            <a:r>
              <a:rPr lang="hu-HU" sz="2400" dirty="0">
                <a:effectLst/>
              </a:rPr>
              <a:t> na </a:t>
            </a:r>
            <a:r>
              <a:rPr lang="hu-HU" sz="2400" dirty="0" err="1">
                <a:effectLst/>
              </a:rPr>
              <a:t>pohrebné</a:t>
            </a:r>
            <a:r>
              <a:rPr lang="hu-HU" sz="2400" dirty="0">
                <a:effectLst/>
              </a:rPr>
              <a:t> </a:t>
            </a:r>
            <a:r>
              <a:rPr lang="hu-HU" sz="2400" dirty="0" err="1">
                <a:effectLst/>
              </a:rPr>
              <a:t>služby</a:t>
            </a:r>
            <a:endParaRPr lang="en-US" dirty="0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 err="1">
                <a:effectLst/>
              </a:rPr>
              <a:t>Smrť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119476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obsahu 1"/>
          <p:cNvSpPr>
            <a:spLocks noGrp="1"/>
          </p:cNvSpPr>
          <p:nvPr>
            <p:ph idx="1"/>
          </p:nvPr>
        </p:nvSpPr>
        <p:spPr>
          <a:xfrm>
            <a:off x="1115616" y="685801"/>
            <a:ext cx="7113984" cy="4255367"/>
          </a:xfrm>
        </p:spPr>
        <p:txBody>
          <a:bodyPr>
            <a:normAutofit fontScale="92500" lnSpcReduction="10000"/>
          </a:bodyPr>
          <a:lstStyle/>
          <a:p>
            <a:pPr marL="18288" indent="0">
              <a:buNone/>
            </a:pPr>
            <a:r>
              <a:rPr lang="hu-HU" sz="2400" b="1" dirty="0">
                <a:effectLst/>
              </a:rPr>
              <a:t>3.4. </a:t>
            </a:r>
            <a:r>
              <a:rPr lang="hu-HU" sz="2400" b="1" dirty="0" err="1">
                <a:effectLst/>
              </a:rPr>
              <a:t>Kresťanská</a:t>
            </a:r>
            <a:r>
              <a:rPr lang="hu-HU" sz="2400" b="1" dirty="0">
                <a:effectLst/>
              </a:rPr>
              <a:t> </a:t>
            </a:r>
            <a:r>
              <a:rPr lang="hu-HU" sz="2400" b="1" dirty="0" err="1">
                <a:effectLst/>
              </a:rPr>
              <a:t>cirkev</a:t>
            </a:r>
            <a:r>
              <a:rPr lang="hu-HU" sz="2400" b="1" dirty="0">
                <a:effectLst/>
              </a:rPr>
              <a:t> a </a:t>
            </a:r>
            <a:r>
              <a:rPr lang="hu-HU" sz="2400" b="1" dirty="0" err="1" smtClean="0">
                <a:effectLst/>
              </a:rPr>
              <a:t>smrť</a:t>
            </a:r>
            <a:endParaRPr lang="hu-HU" sz="2400" b="1" smtClean="0">
              <a:effectLst/>
            </a:endParaRPr>
          </a:p>
          <a:p>
            <a:pPr marL="18288" indent="0">
              <a:buNone/>
            </a:pPr>
            <a:endParaRPr lang="en-US" sz="2400" b="1" dirty="0">
              <a:effectLst/>
            </a:endParaRPr>
          </a:p>
          <a:p>
            <a:pPr lvl="0"/>
            <a:r>
              <a:rPr lang="hu-HU" sz="2400" dirty="0" err="1">
                <a:effectLst/>
              </a:rPr>
              <a:t>kresťanský</a:t>
            </a:r>
            <a:r>
              <a:rPr lang="hu-HU" sz="2400" dirty="0">
                <a:effectLst/>
              </a:rPr>
              <a:t> </a:t>
            </a:r>
            <a:r>
              <a:rPr lang="hu-HU" sz="2400" dirty="0" err="1">
                <a:effectLst/>
              </a:rPr>
              <a:t>pohľad</a:t>
            </a:r>
            <a:r>
              <a:rPr lang="hu-HU" sz="2400" dirty="0">
                <a:effectLst/>
              </a:rPr>
              <a:t> na </a:t>
            </a:r>
            <a:r>
              <a:rPr lang="hu-HU" sz="2400" dirty="0" err="1">
                <a:effectLst/>
              </a:rPr>
              <a:t>smrť</a:t>
            </a:r>
            <a:r>
              <a:rPr lang="hu-HU" sz="2400" dirty="0">
                <a:effectLst/>
              </a:rPr>
              <a:t> </a:t>
            </a:r>
            <a:r>
              <a:rPr lang="hu-HU" sz="2400" dirty="0" err="1">
                <a:effectLst/>
              </a:rPr>
              <a:t>sa</a:t>
            </a:r>
            <a:r>
              <a:rPr lang="hu-HU" sz="2400" dirty="0">
                <a:effectLst/>
              </a:rPr>
              <a:t> </a:t>
            </a:r>
            <a:r>
              <a:rPr lang="hu-HU" sz="2400" dirty="0" err="1">
                <a:effectLst/>
              </a:rPr>
              <a:t>odráža</a:t>
            </a:r>
            <a:r>
              <a:rPr lang="hu-HU" sz="2400" dirty="0">
                <a:effectLst/>
              </a:rPr>
              <a:t> v </a:t>
            </a:r>
            <a:r>
              <a:rPr lang="hu-HU" sz="2400" dirty="0" err="1">
                <a:effectLst/>
              </a:rPr>
              <a:t>požiadavke</a:t>
            </a:r>
            <a:r>
              <a:rPr lang="hu-HU" sz="2400" dirty="0">
                <a:effectLst/>
              </a:rPr>
              <a:t> 90. </a:t>
            </a:r>
            <a:r>
              <a:rPr lang="hu-HU" sz="2400" dirty="0" err="1">
                <a:effectLst/>
              </a:rPr>
              <a:t>žalmu</a:t>
            </a:r>
            <a:r>
              <a:rPr lang="hu-HU" sz="2400" dirty="0">
                <a:effectLst/>
              </a:rPr>
              <a:t> </a:t>
            </a:r>
            <a:endParaRPr lang="en-US" sz="2400" dirty="0">
              <a:effectLst/>
            </a:endParaRPr>
          </a:p>
          <a:p>
            <a:pPr lvl="0"/>
            <a:r>
              <a:rPr lang="hu-HU" sz="2400" dirty="0" err="1">
                <a:effectLst/>
              </a:rPr>
              <a:t>vďaka</a:t>
            </a:r>
            <a:r>
              <a:rPr lang="hu-HU" sz="2400" dirty="0">
                <a:effectLst/>
              </a:rPr>
              <a:t> </a:t>
            </a:r>
            <a:r>
              <a:rPr lang="hu-HU" sz="2400" dirty="0" err="1">
                <a:effectLst/>
              </a:rPr>
              <a:t>nádeji</a:t>
            </a:r>
            <a:r>
              <a:rPr lang="hu-HU" sz="2400" dirty="0">
                <a:effectLst/>
              </a:rPr>
              <a:t> na </a:t>
            </a:r>
            <a:r>
              <a:rPr lang="hu-HU" sz="2400" dirty="0" err="1">
                <a:effectLst/>
              </a:rPr>
              <a:t>vzkriesenie</a:t>
            </a:r>
            <a:r>
              <a:rPr lang="hu-HU" sz="2400" dirty="0">
                <a:effectLst/>
              </a:rPr>
              <a:t> a </a:t>
            </a:r>
            <a:r>
              <a:rPr lang="hu-HU" sz="2400" dirty="0" err="1">
                <a:effectLst/>
              </a:rPr>
              <a:t>večný</a:t>
            </a:r>
            <a:r>
              <a:rPr lang="hu-HU" sz="2400" dirty="0">
                <a:effectLst/>
              </a:rPr>
              <a:t> </a:t>
            </a:r>
            <a:r>
              <a:rPr lang="hu-HU" sz="2400" dirty="0" err="1">
                <a:effectLst/>
              </a:rPr>
              <a:t>život</a:t>
            </a:r>
            <a:r>
              <a:rPr lang="hu-HU" sz="2400" dirty="0">
                <a:effectLst/>
              </a:rPr>
              <a:t>, </a:t>
            </a:r>
            <a:r>
              <a:rPr lang="hu-HU" sz="2400" dirty="0" err="1">
                <a:effectLst/>
              </a:rPr>
              <a:t>smrť</a:t>
            </a:r>
            <a:r>
              <a:rPr lang="hu-HU" sz="2400" dirty="0">
                <a:effectLst/>
              </a:rPr>
              <a:t> </a:t>
            </a:r>
            <a:r>
              <a:rPr lang="hu-HU" sz="2400" dirty="0" err="1">
                <a:effectLst/>
              </a:rPr>
              <a:t>stratila</a:t>
            </a:r>
            <a:r>
              <a:rPr lang="hu-HU" sz="2400" dirty="0">
                <a:effectLst/>
              </a:rPr>
              <a:t> </a:t>
            </a:r>
            <a:r>
              <a:rPr lang="hu-HU" sz="2400" dirty="0" err="1">
                <a:effectLst/>
              </a:rPr>
              <a:t>svoju</a:t>
            </a:r>
            <a:r>
              <a:rPr lang="hu-HU" sz="2400" dirty="0">
                <a:effectLst/>
              </a:rPr>
              <a:t> </a:t>
            </a:r>
            <a:r>
              <a:rPr lang="hu-HU" sz="2400" dirty="0" err="1">
                <a:effectLst/>
              </a:rPr>
              <a:t>hrôzu</a:t>
            </a:r>
            <a:endParaRPr lang="en-US" sz="2400" dirty="0">
              <a:effectLst/>
            </a:endParaRPr>
          </a:p>
          <a:p>
            <a:pPr lvl="0"/>
            <a:r>
              <a:rPr lang="hu-HU" sz="2400" dirty="0" err="1">
                <a:effectLst/>
              </a:rPr>
              <a:t>kresťanský</a:t>
            </a:r>
            <a:r>
              <a:rPr lang="hu-HU" sz="2400" dirty="0">
                <a:effectLst/>
              </a:rPr>
              <a:t> </a:t>
            </a:r>
            <a:r>
              <a:rPr lang="hu-HU" sz="2400" dirty="0" err="1">
                <a:effectLst/>
              </a:rPr>
              <a:t>človek</a:t>
            </a:r>
            <a:r>
              <a:rPr lang="hu-HU" sz="2400" dirty="0">
                <a:effectLst/>
              </a:rPr>
              <a:t> </a:t>
            </a:r>
            <a:r>
              <a:rPr lang="hu-HU" sz="2400" dirty="0" err="1">
                <a:effectLst/>
              </a:rPr>
              <a:t>však</a:t>
            </a:r>
            <a:r>
              <a:rPr lang="hu-HU" sz="2400" dirty="0">
                <a:effectLst/>
              </a:rPr>
              <a:t> </a:t>
            </a:r>
            <a:r>
              <a:rPr lang="hu-HU" sz="2400" dirty="0" err="1">
                <a:effectLst/>
              </a:rPr>
              <a:t>prežíva</a:t>
            </a:r>
            <a:r>
              <a:rPr lang="hu-HU" sz="2400" dirty="0">
                <a:effectLst/>
              </a:rPr>
              <a:t> </a:t>
            </a:r>
            <a:r>
              <a:rPr lang="hu-HU" sz="2400" dirty="0" err="1">
                <a:effectLst/>
              </a:rPr>
              <a:t>smrť</a:t>
            </a:r>
            <a:r>
              <a:rPr lang="hu-HU" sz="2400" dirty="0">
                <a:effectLst/>
              </a:rPr>
              <a:t> </a:t>
            </a:r>
            <a:r>
              <a:rPr lang="hu-HU" sz="2400" dirty="0" err="1">
                <a:effectLst/>
              </a:rPr>
              <a:t>ako</a:t>
            </a:r>
            <a:r>
              <a:rPr lang="hu-HU" sz="2400" dirty="0">
                <a:effectLst/>
              </a:rPr>
              <a:t> </a:t>
            </a:r>
            <a:r>
              <a:rPr lang="hu-HU" sz="2400" dirty="0" err="1">
                <a:effectLst/>
              </a:rPr>
              <a:t>posledného</a:t>
            </a:r>
            <a:r>
              <a:rPr lang="hu-HU" sz="2400" dirty="0">
                <a:effectLst/>
              </a:rPr>
              <a:t> </a:t>
            </a:r>
            <a:r>
              <a:rPr lang="hu-HU" sz="2400" dirty="0" err="1">
                <a:effectLst/>
              </a:rPr>
              <a:t>nepriateľa</a:t>
            </a:r>
            <a:endParaRPr lang="en-US" sz="2400" dirty="0">
              <a:effectLst/>
            </a:endParaRPr>
          </a:p>
          <a:p>
            <a:pPr lvl="0"/>
            <a:r>
              <a:rPr lang="hu-HU" sz="2400" dirty="0" err="1">
                <a:effectLst/>
              </a:rPr>
              <a:t>prijíma</a:t>
            </a:r>
            <a:r>
              <a:rPr lang="hu-HU" sz="2400" dirty="0">
                <a:effectLst/>
              </a:rPr>
              <a:t> </a:t>
            </a:r>
            <a:r>
              <a:rPr lang="hu-HU" sz="2400" dirty="0" err="1">
                <a:effectLst/>
              </a:rPr>
              <a:t>však</a:t>
            </a:r>
            <a:r>
              <a:rPr lang="hu-HU" sz="2400" dirty="0">
                <a:effectLst/>
              </a:rPr>
              <a:t> </a:t>
            </a:r>
            <a:r>
              <a:rPr lang="hu-HU" sz="2400" dirty="0" err="1">
                <a:effectLst/>
              </a:rPr>
              <a:t>smrť</a:t>
            </a:r>
            <a:r>
              <a:rPr lang="hu-HU" sz="2400" dirty="0">
                <a:effectLst/>
              </a:rPr>
              <a:t> </a:t>
            </a:r>
            <a:r>
              <a:rPr lang="hu-HU" sz="2400" dirty="0" err="1">
                <a:effectLst/>
              </a:rPr>
              <a:t>ako</a:t>
            </a:r>
            <a:r>
              <a:rPr lang="hu-HU" sz="2400" dirty="0">
                <a:effectLst/>
              </a:rPr>
              <a:t> </a:t>
            </a:r>
            <a:r>
              <a:rPr lang="hu-HU" sz="2400" dirty="0" err="1">
                <a:effectLst/>
              </a:rPr>
              <a:t>Boží</a:t>
            </a:r>
            <a:r>
              <a:rPr lang="hu-HU" sz="2400" dirty="0">
                <a:effectLst/>
              </a:rPr>
              <a:t> </a:t>
            </a:r>
            <a:r>
              <a:rPr lang="hu-HU" sz="2400" dirty="0" err="1">
                <a:effectLst/>
              </a:rPr>
              <a:t>súd</a:t>
            </a:r>
            <a:r>
              <a:rPr lang="hu-HU" sz="2400" dirty="0">
                <a:effectLst/>
              </a:rPr>
              <a:t> a </a:t>
            </a:r>
            <a:r>
              <a:rPr lang="hu-HU" sz="2400" dirty="0" err="1">
                <a:effectLst/>
              </a:rPr>
              <a:t>zúfalo</a:t>
            </a:r>
            <a:r>
              <a:rPr lang="hu-HU" sz="2400" dirty="0">
                <a:effectLst/>
              </a:rPr>
              <a:t> </a:t>
            </a:r>
            <a:r>
              <a:rPr lang="hu-HU" sz="2400" dirty="0" err="1">
                <a:effectLst/>
              </a:rPr>
              <a:t>sa</a:t>
            </a:r>
            <a:r>
              <a:rPr lang="hu-HU" sz="2400" dirty="0">
                <a:effectLst/>
              </a:rPr>
              <a:t> </a:t>
            </a:r>
            <a:r>
              <a:rPr lang="hu-HU" sz="2400" dirty="0" err="1">
                <a:effectLst/>
              </a:rPr>
              <a:t>nedrží</a:t>
            </a:r>
            <a:r>
              <a:rPr lang="hu-HU" sz="2400" dirty="0">
                <a:effectLst/>
              </a:rPr>
              <a:t> </a:t>
            </a:r>
            <a:r>
              <a:rPr lang="hu-HU" sz="2400" dirty="0" err="1">
                <a:effectLst/>
              </a:rPr>
              <a:t>života</a:t>
            </a:r>
            <a:endParaRPr lang="en-US" sz="2400" dirty="0">
              <a:effectLst/>
            </a:endParaRPr>
          </a:p>
          <a:p>
            <a:r>
              <a:rPr lang="hu-HU" sz="2400" dirty="0" err="1">
                <a:effectLst/>
              </a:rPr>
              <a:t>Cirkev</a:t>
            </a:r>
            <a:r>
              <a:rPr lang="hu-HU" sz="2400" dirty="0">
                <a:effectLst/>
              </a:rPr>
              <a:t> </a:t>
            </a:r>
            <a:r>
              <a:rPr lang="hu-HU" sz="2400" dirty="0" err="1">
                <a:effectLst/>
              </a:rPr>
              <a:t>by</a:t>
            </a:r>
            <a:r>
              <a:rPr lang="hu-HU" sz="2400" dirty="0">
                <a:effectLst/>
              </a:rPr>
              <a:t> </a:t>
            </a:r>
            <a:r>
              <a:rPr lang="hu-HU" sz="2400" dirty="0" err="1">
                <a:effectLst/>
              </a:rPr>
              <a:t>mala</a:t>
            </a:r>
            <a:r>
              <a:rPr lang="hu-HU" sz="2400" dirty="0">
                <a:effectLst/>
              </a:rPr>
              <a:t> </a:t>
            </a:r>
            <a:r>
              <a:rPr lang="hu-HU" sz="2400" dirty="0" err="1">
                <a:effectLst/>
              </a:rPr>
              <a:t>poskytnúť</a:t>
            </a:r>
            <a:r>
              <a:rPr lang="hu-HU" sz="2400" dirty="0">
                <a:effectLst/>
              </a:rPr>
              <a:t> </a:t>
            </a:r>
            <a:r>
              <a:rPr lang="hu-HU" sz="2400" dirty="0" err="1">
                <a:effectLst/>
              </a:rPr>
              <a:t>usmernenie</a:t>
            </a:r>
            <a:r>
              <a:rPr lang="hu-HU" sz="2400" dirty="0">
                <a:effectLst/>
              </a:rPr>
              <a:t> o "ars </a:t>
            </a:r>
            <a:r>
              <a:rPr lang="hu-HU" sz="2400" dirty="0" err="1">
                <a:effectLst/>
              </a:rPr>
              <a:t>moriendi</a:t>
            </a:r>
            <a:r>
              <a:rPr lang="hu-HU" sz="2400" dirty="0">
                <a:effectLst/>
              </a:rPr>
              <a:t>" („</a:t>
            </a:r>
            <a:r>
              <a:rPr lang="hu-HU" sz="2400" dirty="0" err="1">
                <a:effectLst/>
              </a:rPr>
              <a:t>umenie</a:t>
            </a:r>
            <a:r>
              <a:rPr lang="hu-HU" sz="2400" dirty="0">
                <a:effectLst/>
              </a:rPr>
              <a:t> </a:t>
            </a:r>
            <a:r>
              <a:rPr lang="hu-HU" sz="2400" dirty="0" err="1">
                <a:effectLst/>
              </a:rPr>
              <a:t>zomierať</a:t>
            </a:r>
            <a:r>
              <a:rPr lang="hu-HU" sz="2400" dirty="0">
                <a:effectLst/>
              </a:rPr>
              <a:t>”)</a:t>
            </a:r>
            <a:endParaRPr lang="en-US" dirty="0"/>
          </a:p>
        </p:txBody>
      </p:sp>
      <p:sp>
        <p:nvSpPr>
          <p:cNvPr id="3" name="Nadpis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 err="1">
                <a:effectLst/>
              </a:rPr>
              <a:t>Smrť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68866728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Živly">
  <a:themeElements>
    <a:clrScheme name="Živly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629DD1"/>
      </a:accent1>
      <a:accent2>
        <a:srgbClr val="297FD5"/>
      </a:accent2>
      <a:accent3>
        <a:srgbClr val="7F8FA9"/>
      </a:accent3>
      <a:accent4>
        <a:srgbClr val="4A66AC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Živly">
      <a:maj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Živly">
      <a: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48000">
              <a:schemeClr val="phClr">
                <a:tint val="54000"/>
                <a:satMod val="140000"/>
              </a:schemeClr>
            </a:gs>
            <a:gs pos="100000">
              <a:schemeClr val="phClr">
                <a:tint val="24000"/>
                <a:satMod val="260000"/>
              </a:schemeClr>
            </a:gs>
          </a:gsLst>
          <a:lin ang="1620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48000"/>
                <a:satMod val="180000"/>
                <a:lumMod val="94000"/>
              </a:schemeClr>
            </a:gs>
            <a:gs pos="100000">
              <a:schemeClr val="phClr">
                <a:shade val="48000"/>
                <a:satMod val="180000"/>
                <a:lumMod val="94000"/>
              </a:schemeClr>
            </a:gs>
          </a:gsLst>
          <a:lin ang="4140000" scaled="1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12700" dir="5400000" sx="102000" sy="102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762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19800000"/>
            </a:lightRig>
          </a:scene3d>
          <a:sp3d prstMaterial="metal">
            <a:bevelT w="38100" h="38100"/>
          </a:sp3d>
        </a:effectStyle>
        <a:effectStyle>
          <a:effectLst>
            <a:outerShdw blurRad="114300" dist="114300" dir="5400000" rotWithShape="0">
              <a:srgbClr val="000000">
                <a:alpha val="7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plastic"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5000"/>
              </a:schemeClr>
            </a:gs>
            <a:gs pos="100000">
              <a:schemeClr val="phClr">
                <a:shade val="40000"/>
                <a:satMod val="18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4000"/>
                <a:satMod val="280000"/>
              </a:schemeClr>
              <a:schemeClr val="phClr">
                <a:tint val="60000"/>
                <a:satMod val="12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Elemental</Template>
  <TotalTime>7</TotalTime>
  <Words>285</Words>
  <Application>Microsoft Office PowerPoint</Application>
  <PresentationFormat>Prezentácia na obrazovke (4:3)</PresentationFormat>
  <Paragraphs>56</Paragraphs>
  <Slides>8</Slides>
  <Notes>0</Notes>
  <HiddenSlides>0</HiddenSlides>
  <MMClips>0</MMClips>
  <ScaleCrop>false</ScaleCrop>
  <HeadingPairs>
    <vt:vector size="4" baseType="variant">
      <vt:variant>
        <vt:lpstr>Motív</vt:lpstr>
      </vt:variant>
      <vt:variant>
        <vt:i4>1</vt:i4>
      </vt:variant>
      <vt:variant>
        <vt:lpstr>Nadpisy snímok</vt:lpstr>
      </vt:variant>
      <vt:variant>
        <vt:i4>8</vt:i4>
      </vt:variant>
    </vt:vector>
  </HeadingPairs>
  <TitlesOfParts>
    <vt:vector size="9" baseType="lpstr">
      <vt:lpstr>Živly</vt:lpstr>
      <vt:lpstr>Smrť</vt:lpstr>
      <vt:lpstr>Smrť</vt:lpstr>
      <vt:lpstr>Smrť</vt:lpstr>
      <vt:lpstr>Smrť</vt:lpstr>
      <vt:lpstr>Smrť</vt:lpstr>
      <vt:lpstr>Smrť</vt:lpstr>
      <vt:lpstr>Smrť</vt:lpstr>
      <vt:lpstr>Smrť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Halál</dc:title>
  <dc:creator>user</dc:creator>
  <cp:lastModifiedBy>user</cp:lastModifiedBy>
  <cp:revision>2</cp:revision>
  <dcterms:created xsi:type="dcterms:W3CDTF">2023-12-20T11:03:04Z</dcterms:created>
  <dcterms:modified xsi:type="dcterms:W3CDTF">2024-01-03T14:51:13Z</dcterms:modified>
</cp:coreProperties>
</file>