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16" name="Zástupný symbol dátumu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" name="Zástupný symbol päty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5" name="Zástupný symbol čísla snímky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7" name="Zástupný symbol obsah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9" name="Zástupný symbol päty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textu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9" name="Zástupný symbol dátumu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1" name="Zástupný symbol päty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25" name="Zástupný symbol textu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8" name="Zástupný symbol obsah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2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4" name="Zástupný symbol päty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4" name="Zástupný symbol obsah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5" name="Zástupný symbol dátumu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9" name="Zástupný symbol päty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obrázka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31" name="Zástupný symbol čísla snímky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6" name="Zástupný symbol textu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textu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1" name="Zástupný symbol dátumu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8" name="Zástupný symbol päty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nadpis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Choroba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00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Choroba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 smtClean="0"/>
              <a:t>V</a:t>
            </a:r>
            <a:r>
              <a:rPr lang="de-DE" b="1" dirty="0" err="1" smtClean="0"/>
              <a:t>ýznam</a:t>
            </a:r>
            <a:r>
              <a:rPr lang="de-DE" b="1" dirty="0" smtClean="0"/>
              <a:t> </a:t>
            </a:r>
            <a:r>
              <a:rPr lang="de-DE" b="1" dirty="0" err="1"/>
              <a:t>kategórie</a:t>
            </a:r>
            <a:r>
              <a:rPr lang="de-DE" b="1" dirty="0"/>
              <a:t> „</a:t>
            </a:r>
            <a:r>
              <a:rPr lang="de-DE" b="1" dirty="0" err="1"/>
              <a:t>choroba</a:t>
            </a:r>
            <a:r>
              <a:rPr lang="de-DE" b="1" dirty="0"/>
              <a:t>“</a:t>
            </a:r>
            <a:endParaRPr lang="en-US" b="1" dirty="0"/>
          </a:p>
          <a:p>
            <a:pPr lvl="0"/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znamená</a:t>
            </a:r>
            <a:r>
              <a:rPr lang="hu-HU" dirty="0"/>
              <a:t> </a:t>
            </a:r>
            <a:r>
              <a:rPr lang="hu-HU" dirty="0" err="1"/>
              <a:t>choroba</a:t>
            </a:r>
            <a:r>
              <a:rPr lang="hu-HU" dirty="0"/>
              <a:t> v </a:t>
            </a:r>
            <a:r>
              <a:rPr lang="hu-HU" dirty="0" err="1"/>
              <a:t>určitej</a:t>
            </a:r>
            <a:r>
              <a:rPr lang="hu-HU" dirty="0"/>
              <a:t>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 smtClean="0"/>
              <a:t>kultúre</a:t>
            </a:r>
            <a:r>
              <a:rPr lang="hu-HU" dirty="0" smtClean="0"/>
              <a:t>?</a:t>
            </a:r>
            <a:endParaRPr lang="en-US" dirty="0"/>
          </a:p>
          <a:p>
            <a:pPr lvl="0"/>
            <a:r>
              <a:rPr lang="hu-HU" dirty="0" err="1"/>
              <a:t>kresťanský</a:t>
            </a:r>
            <a:r>
              <a:rPr lang="hu-HU" dirty="0"/>
              <a:t> </a:t>
            </a:r>
            <a:r>
              <a:rPr lang="hu-HU" dirty="0" err="1"/>
              <a:t>stredovek</a:t>
            </a:r>
            <a:r>
              <a:rPr lang="hu-HU" dirty="0"/>
              <a:t> dal </a:t>
            </a:r>
            <a:r>
              <a:rPr lang="hu-HU" dirty="0" err="1"/>
              <a:t>celej</a:t>
            </a:r>
            <a:r>
              <a:rPr lang="hu-HU" dirty="0"/>
              <a:t> </a:t>
            </a:r>
            <a:r>
              <a:rPr lang="hu-HU" dirty="0" err="1"/>
              <a:t>ľudskej</a:t>
            </a:r>
            <a:r>
              <a:rPr lang="hu-HU" dirty="0"/>
              <a:t> </a:t>
            </a:r>
            <a:r>
              <a:rPr lang="hu-HU" dirty="0" err="1"/>
              <a:t>existencii</a:t>
            </a:r>
            <a:r>
              <a:rPr lang="hu-HU" dirty="0"/>
              <a:t> </a:t>
            </a:r>
            <a:r>
              <a:rPr lang="hu-HU" dirty="0" err="1"/>
              <a:t>nadpozemský</a:t>
            </a:r>
            <a:r>
              <a:rPr lang="hu-HU" dirty="0"/>
              <a:t> </a:t>
            </a:r>
            <a:r>
              <a:rPr lang="hu-HU" dirty="0" err="1"/>
              <a:t>dôraz</a:t>
            </a:r>
            <a:endParaRPr lang="en-US" dirty="0"/>
          </a:p>
          <a:p>
            <a:pPr lvl="0"/>
            <a:r>
              <a:rPr lang="hu-HU" dirty="0"/>
              <a:t>o </a:t>
            </a:r>
            <a:r>
              <a:rPr lang="hu-HU" dirty="0" err="1"/>
              <a:t>telo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treba</a:t>
            </a:r>
            <a:r>
              <a:rPr lang="hu-HU" dirty="0"/>
              <a:t> </a:t>
            </a:r>
            <a:r>
              <a:rPr lang="hu-HU" dirty="0" err="1"/>
              <a:t>starať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o</a:t>
            </a:r>
            <a:r>
              <a:rPr lang="hu-HU" dirty="0"/>
              <a:t> </a:t>
            </a:r>
            <a:r>
              <a:rPr lang="hu-HU" dirty="0" err="1"/>
              <a:t>nádobu</a:t>
            </a:r>
            <a:r>
              <a:rPr lang="hu-HU" dirty="0"/>
              <a:t> </a:t>
            </a:r>
            <a:r>
              <a:rPr lang="hu-HU" dirty="0" err="1"/>
              <a:t>duše</a:t>
            </a:r>
            <a:endParaRPr lang="en-US" dirty="0"/>
          </a:p>
          <a:p>
            <a:pPr lvl="0"/>
            <a:r>
              <a:rPr lang="hu-HU" dirty="0" err="1"/>
              <a:t>z</a:t>
            </a:r>
            <a:r>
              <a:rPr lang="hu-HU" dirty="0" err="1" smtClean="0"/>
              <a:t>aloženie</a:t>
            </a:r>
            <a:r>
              <a:rPr lang="hu-HU" dirty="0" smtClean="0"/>
              <a:t> </a:t>
            </a:r>
            <a:r>
              <a:rPr lang="hu-HU" dirty="0" err="1" smtClean="0"/>
              <a:t>špitálov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polovici</a:t>
            </a:r>
            <a:r>
              <a:rPr lang="hu-HU" dirty="0"/>
              <a:t> 19. </a:t>
            </a:r>
            <a:r>
              <a:rPr lang="hu-HU" dirty="0" err="1"/>
              <a:t>storočia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v </a:t>
            </a:r>
            <a:r>
              <a:rPr lang="hu-HU" dirty="0" err="1"/>
              <a:t>dôsledku</a:t>
            </a:r>
            <a:r>
              <a:rPr lang="hu-HU" dirty="0"/>
              <a:t> </a:t>
            </a:r>
            <a:r>
              <a:rPr lang="hu-HU" dirty="0" err="1"/>
              <a:t>rozmachu</a:t>
            </a:r>
            <a:r>
              <a:rPr lang="hu-HU" dirty="0"/>
              <a:t> </a:t>
            </a:r>
            <a:r>
              <a:rPr lang="hu-HU" dirty="0" err="1"/>
              <a:t>prírodných</a:t>
            </a:r>
            <a:r>
              <a:rPr lang="hu-HU" dirty="0"/>
              <a:t> </a:t>
            </a:r>
            <a:r>
              <a:rPr lang="hu-HU" dirty="0" err="1"/>
              <a:t>vied</a:t>
            </a:r>
            <a:r>
              <a:rPr lang="hu-HU" dirty="0"/>
              <a:t> </a:t>
            </a:r>
            <a:r>
              <a:rPr lang="hu-HU" dirty="0" err="1"/>
              <a:t>stala</a:t>
            </a:r>
            <a:r>
              <a:rPr lang="hu-HU" dirty="0"/>
              <a:t> </a:t>
            </a:r>
            <a:r>
              <a:rPr lang="hu-HU" dirty="0" err="1"/>
              <a:t>medicína</a:t>
            </a:r>
            <a:r>
              <a:rPr lang="hu-HU" dirty="0"/>
              <a:t> </a:t>
            </a:r>
            <a:r>
              <a:rPr lang="hu-HU" dirty="0" err="1"/>
              <a:t>takmer</a:t>
            </a:r>
            <a:r>
              <a:rPr lang="hu-HU" dirty="0"/>
              <a:t> </a:t>
            </a:r>
            <a:r>
              <a:rPr lang="hu-HU" dirty="0" err="1"/>
              <a:t>farmaceutickou</a:t>
            </a:r>
            <a:r>
              <a:rPr lang="hu-HU" dirty="0"/>
              <a:t> a </a:t>
            </a:r>
            <a:r>
              <a:rPr lang="hu-HU" dirty="0" err="1"/>
              <a:t>technickou</a:t>
            </a:r>
            <a:r>
              <a:rPr lang="hu-HU" dirty="0"/>
              <a:t> </a:t>
            </a:r>
            <a:r>
              <a:rPr lang="hu-HU" dirty="0" err="1"/>
              <a:t>vedou</a:t>
            </a:r>
            <a:endParaRPr lang="en-US" dirty="0"/>
          </a:p>
          <a:p>
            <a:r>
              <a:rPr lang="hu-HU" dirty="0"/>
              <a:t>WHO: </a:t>
            </a:r>
            <a:r>
              <a:rPr lang="hu-HU" dirty="0" smtClean="0"/>
              <a:t>International </a:t>
            </a:r>
            <a:r>
              <a:rPr lang="hu-HU" dirty="0" err="1"/>
              <a:t>Classification</a:t>
            </a:r>
            <a:r>
              <a:rPr lang="hu-HU" dirty="0"/>
              <a:t> of </a:t>
            </a:r>
            <a:r>
              <a:rPr lang="hu-HU" dirty="0" err="1" smtClean="0"/>
              <a:t>Diseases</a:t>
            </a:r>
            <a:r>
              <a:rPr lang="hu-HU" dirty="0" smtClean="0"/>
              <a:t> (ICD) </a:t>
            </a:r>
            <a:r>
              <a:rPr lang="hu-HU" dirty="0" err="1" smtClean="0"/>
              <a:t>Medzinárodná</a:t>
            </a:r>
            <a:r>
              <a:rPr lang="hu-HU" dirty="0" smtClean="0"/>
              <a:t> </a:t>
            </a:r>
            <a:r>
              <a:rPr lang="hu-HU" dirty="0" err="1"/>
              <a:t>klasifikácia</a:t>
            </a:r>
            <a:r>
              <a:rPr lang="hu-HU" dirty="0"/>
              <a:t> </a:t>
            </a:r>
            <a:r>
              <a:rPr lang="hu-HU" dirty="0" err="1"/>
              <a:t>chorôb</a:t>
            </a:r>
            <a:r>
              <a:rPr lang="hu-HU" dirty="0"/>
              <a:t> (MKCH)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046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Choroba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sk-SK" b="1" dirty="0" smtClean="0"/>
              <a:t>1. Tri </a:t>
            </a:r>
            <a:r>
              <a:rPr lang="sk-SK" b="1" dirty="0"/>
              <a:t>úrovne v koncepte choroby </a:t>
            </a:r>
            <a:endParaRPr lang="en-US" b="1" dirty="0"/>
          </a:p>
          <a:p>
            <a:pPr lvl="0"/>
            <a:r>
              <a:rPr lang="hu-HU" dirty="0" err="1"/>
              <a:t>vedecká</a:t>
            </a:r>
            <a:r>
              <a:rPr lang="hu-HU" dirty="0"/>
              <a:t> </a:t>
            </a:r>
            <a:r>
              <a:rPr lang="hu-HU" dirty="0" err="1"/>
              <a:t>definícia</a:t>
            </a:r>
            <a:r>
              <a:rPr lang="hu-HU" dirty="0"/>
              <a:t> - </a:t>
            </a:r>
            <a:r>
              <a:rPr lang="hu-HU" dirty="0" err="1"/>
              <a:t>merateľný</a:t>
            </a:r>
            <a:r>
              <a:rPr lang="hu-HU" dirty="0"/>
              <a:t> a </a:t>
            </a:r>
            <a:r>
              <a:rPr lang="hu-HU" dirty="0" err="1"/>
              <a:t>štatisticky</a:t>
            </a:r>
            <a:r>
              <a:rPr lang="hu-HU" dirty="0"/>
              <a:t> </a:t>
            </a:r>
            <a:r>
              <a:rPr lang="hu-HU" dirty="0" err="1"/>
              <a:t>interpretovateľný</a:t>
            </a:r>
            <a:r>
              <a:rPr lang="hu-HU" dirty="0"/>
              <a:t> </a:t>
            </a:r>
            <a:r>
              <a:rPr lang="hu-HU" dirty="0" err="1"/>
              <a:t>aspekt</a:t>
            </a:r>
            <a:r>
              <a:rPr lang="hu-HU" dirty="0"/>
              <a:t> </a:t>
            </a:r>
            <a:r>
              <a:rPr lang="hu-HU" dirty="0" err="1"/>
              <a:t>choroby</a:t>
            </a:r>
            <a:endParaRPr lang="en-US" dirty="0"/>
          </a:p>
          <a:p>
            <a:pPr lvl="0"/>
            <a:r>
              <a:rPr lang="hu-HU" dirty="0" err="1"/>
              <a:t>subjektívny</a:t>
            </a:r>
            <a:r>
              <a:rPr lang="hu-HU" dirty="0"/>
              <a:t> </a:t>
            </a:r>
            <a:r>
              <a:rPr lang="hu-HU" dirty="0" err="1"/>
              <a:t>psychologický</a:t>
            </a:r>
            <a:r>
              <a:rPr lang="hu-HU" dirty="0"/>
              <a:t> </a:t>
            </a:r>
            <a:r>
              <a:rPr lang="hu-HU" dirty="0" err="1"/>
              <a:t>rozmer</a:t>
            </a:r>
            <a:r>
              <a:rPr lang="hu-HU" dirty="0"/>
              <a:t> -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vnímate</a:t>
            </a:r>
            <a:r>
              <a:rPr lang="hu-HU" dirty="0"/>
              <a:t> </a:t>
            </a:r>
            <a:r>
              <a:rPr lang="hu-HU" dirty="0" err="1"/>
              <a:t>svoj</a:t>
            </a:r>
            <a:r>
              <a:rPr lang="hu-HU" dirty="0"/>
              <a:t> </a:t>
            </a:r>
            <a:r>
              <a:rPr lang="hu-HU" dirty="0" err="1"/>
              <a:t>vlastný</a:t>
            </a:r>
            <a:r>
              <a:rPr lang="hu-HU" dirty="0"/>
              <a:t> </a:t>
            </a:r>
            <a:r>
              <a:rPr lang="hu-HU" dirty="0" err="1"/>
              <a:t>stav</a:t>
            </a:r>
            <a:endParaRPr lang="en-US" dirty="0"/>
          </a:p>
          <a:p>
            <a:pPr lvl="0"/>
            <a:r>
              <a:rPr lang="hu-HU" dirty="0" err="1"/>
              <a:t>sociálna</a:t>
            </a:r>
            <a:r>
              <a:rPr lang="hu-HU" dirty="0"/>
              <a:t> </a:t>
            </a:r>
            <a:r>
              <a:rPr lang="hu-HU" dirty="0" err="1"/>
              <a:t>úroveň</a:t>
            </a:r>
            <a:r>
              <a:rPr lang="hu-HU" dirty="0"/>
              <a:t> - </a:t>
            </a:r>
            <a:r>
              <a:rPr lang="hu-HU" dirty="0" err="1"/>
              <a:t>spoločnosť</a:t>
            </a:r>
            <a:r>
              <a:rPr lang="hu-HU" dirty="0"/>
              <a:t> a kultúra </a:t>
            </a:r>
            <a:r>
              <a:rPr lang="hu-HU" dirty="0" err="1"/>
              <a:t>určujú</a:t>
            </a:r>
            <a:r>
              <a:rPr lang="hu-HU" dirty="0"/>
              <a:t>, </a:t>
            </a:r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nazvať</a:t>
            </a:r>
            <a:r>
              <a:rPr lang="hu-HU" dirty="0"/>
              <a:t> </a:t>
            </a:r>
            <a:r>
              <a:rPr lang="hu-HU" dirty="0" err="1"/>
              <a:t>chorobou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593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Choroba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hu-HU" b="1" dirty="0" smtClean="0"/>
              <a:t>2. </a:t>
            </a:r>
            <a:r>
              <a:rPr lang="en-US" b="1" dirty="0" err="1" smtClean="0"/>
              <a:t>Choroba</a:t>
            </a:r>
            <a:r>
              <a:rPr lang="en-US" b="1" dirty="0" smtClean="0"/>
              <a:t> </a:t>
            </a:r>
            <a:r>
              <a:rPr lang="en-US" b="1" dirty="0" err="1"/>
              <a:t>ako</a:t>
            </a:r>
            <a:r>
              <a:rPr lang="en-US" b="1" dirty="0"/>
              <a:t> </a:t>
            </a:r>
            <a:r>
              <a:rPr lang="en-US" b="1" dirty="0" err="1"/>
              <a:t>problém</a:t>
            </a:r>
            <a:r>
              <a:rPr lang="en-US" b="1" dirty="0"/>
              <a:t> </a:t>
            </a:r>
            <a:r>
              <a:rPr lang="en-US" b="1" dirty="0" err="1"/>
              <a:t>hardvéru</a:t>
            </a:r>
            <a:r>
              <a:rPr lang="en-US" b="1" dirty="0"/>
              <a:t> a </a:t>
            </a:r>
            <a:r>
              <a:rPr lang="en-US" b="1" dirty="0" err="1" smtClean="0"/>
              <a:t>softvéru</a:t>
            </a:r>
            <a:endParaRPr lang="hu-HU" b="1" dirty="0" smtClean="0"/>
          </a:p>
          <a:p>
            <a:pPr marL="0" lvl="0" indent="0">
              <a:buNone/>
            </a:pPr>
            <a:endParaRPr lang="en-US" b="1" dirty="0"/>
          </a:p>
          <a:p>
            <a:pPr lvl="0"/>
            <a:r>
              <a:rPr lang="hu-HU" dirty="0" err="1"/>
              <a:t>niektoré</a:t>
            </a:r>
            <a:r>
              <a:rPr lang="hu-HU" dirty="0"/>
              <a:t> </a:t>
            </a:r>
            <a:r>
              <a:rPr lang="hu-HU" dirty="0" err="1"/>
              <a:t>choroby</a:t>
            </a:r>
            <a:r>
              <a:rPr lang="hu-HU" dirty="0"/>
              <a:t> </a:t>
            </a:r>
            <a:r>
              <a:rPr lang="hu-HU" dirty="0" err="1"/>
              <a:t>majú</a:t>
            </a:r>
            <a:r>
              <a:rPr lang="hu-HU" dirty="0"/>
              <a:t> </a:t>
            </a:r>
            <a:r>
              <a:rPr lang="hu-HU" dirty="0" err="1"/>
              <a:t>skôr</a:t>
            </a:r>
            <a:r>
              <a:rPr lang="hu-HU" dirty="0"/>
              <a:t> </a:t>
            </a:r>
            <a:r>
              <a:rPr lang="hu-HU" dirty="0" err="1"/>
              <a:t>psychologické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organické</a:t>
            </a:r>
            <a:r>
              <a:rPr lang="hu-HU" dirty="0"/>
              <a:t> </a:t>
            </a:r>
            <a:r>
              <a:rPr lang="hu-HU" dirty="0" err="1"/>
              <a:t>príčiny</a:t>
            </a:r>
            <a:r>
              <a:rPr lang="hu-HU" dirty="0"/>
              <a:t> - </a:t>
            </a:r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niektorých</a:t>
            </a:r>
            <a:r>
              <a:rPr lang="hu-HU" dirty="0"/>
              <a:t> </a:t>
            </a:r>
            <a:r>
              <a:rPr lang="hu-HU" dirty="0" err="1"/>
              <a:t>odhadov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80 percent </a:t>
            </a:r>
            <a:r>
              <a:rPr lang="hu-HU" dirty="0" err="1"/>
              <a:t>všetkých</a:t>
            </a:r>
            <a:r>
              <a:rPr lang="hu-HU" dirty="0"/>
              <a:t> </a:t>
            </a:r>
            <a:r>
              <a:rPr lang="hu-HU" dirty="0" err="1"/>
              <a:t>chorôb</a:t>
            </a:r>
            <a:r>
              <a:rPr lang="hu-HU" dirty="0"/>
              <a:t> </a:t>
            </a:r>
            <a:r>
              <a:rPr lang="hu-HU" dirty="0" err="1"/>
              <a:t>psychických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choroba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endParaRPr lang="en-US" dirty="0"/>
          </a:p>
          <a:p>
            <a:pPr lvl="2"/>
            <a:r>
              <a:rPr lang="hu-HU" dirty="0" err="1"/>
              <a:t>porucha</a:t>
            </a:r>
            <a:r>
              <a:rPr lang="hu-HU" dirty="0"/>
              <a:t> </a:t>
            </a:r>
            <a:r>
              <a:rPr lang="hu-HU" dirty="0" err="1"/>
              <a:t>hardvéru</a:t>
            </a:r>
            <a:r>
              <a:rPr lang="hu-HU" dirty="0"/>
              <a:t> (</a:t>
            </a:r>
            <a:r>
              <a:rPr lang="hu-HU" dirty="0" err="1"/>
              <a:t>tela</a:t>
            </a:r>
            <a:r>
              <a:rPr lang="hu-HU" dirty="0"/>
              <a:t>)</a:t>
            </a:r>
            <a:endParaRPr lang="en-US" dirty="0"/>
          </a:p>
          <a:p>
            <a:pPr lvl="2"/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súvisieť</a:t>
            </a:r>
            <a:r>
              <a:rPr lang="hu-HU" dirty="0"/>
              <a:t> s </a:t>
            </a:r>
            <a:r>
              <a:rPr lang="hu-HU" dirty="0" err="1"/>
              <a:t>nesprávnym</a:t>
            </a:r>
            <a:r>
              <a:rPr lang="hu-HU" dirty="0"/>
              <a:t> </a:t>
            </a:r>
            <a:r>
              <a:rPr lang="hu-HU" dirty="0" err="1"/>
              <a:t>softvérom</a:t>
            </a:r>
            <a:r>
              <a:rPr lang="hu-HU" dirty="0"/>
              <a:t> (</a:t>
            </a:r>
            <a:r>
              <a:rPr lang="hu-HU" dirty="0" err="1"/>
              <a:t>dušou</a:t>
            </a:r>
            <a:r>
              <a:rPr lang="hu-HU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05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Choroba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>
              <a:buNone/>
            </a:pPr>
            <a:r>
              <a:rPr lang="hu-HU" sz="3600" b="1" dirty="0" smtClean="0"/>
              <a:t>3. </a:t>
            </a:r>
            <a:r>
              <a:rPr lang="hu-HU" b="1" dirty="0" err="1"/>
              <a:t>Choroba</a:t>
            </a:r>
            <a:r>
              <a:rPr lang="hu-HU" b="1" dirty="0"/>
              <a:t> z </a:t>
            </a:r>
            <a:r>
              <a:rPr lang="hu-HU" b="1" dirty="0" err="1"/>
              <a:t>teologického</a:t>
            </a:r>
            <a:r>
              <a:rPr lang="hu-HU" b="1" dirty="0"/>
              <a:t> </a:t>
            </a:r>
            <a:r>
              <a:rPr lang="hu-HU" b="1" dirty="0" err="1"/>
              <a:t>hľadiska</a:t>
            </a:r>
            <a:endParaRPr lang="en-US" b="1" dirty="0"/>
          </a:p>
          <a:p>
            <a:pPr lvl="0"/>
            <a:r>
              <a:rPr lang="hu-HU" dirty="0"/>
              <a:t>Biblia </a:t>
            </a:r>
            <a:r>
              <a:rPr lang="hu-HU" dirty="0" err="1"/>
              <a:t>nevysvetľuje</a:t>
            </a:r>
            <a:r>
              <a:rPr lang="hu-HU" dirty="0"/>
              <a:t>, </a:t>
            </a:r>
            <a:r>
              <a:rPr lang="hu-HU" dirty="0" err="1"/>
              <a:t>prečo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vyskytujú</a:t>
            </a:r>
            <a:r>
              <a:rPr lang="hu-HU" dirty="0"/>
              <a:t> </a:t>
            </a:r>
            <a:r>
              <a:rPr lang="hu-HU" dirty="0" err="1"/>
              <a:t>choroby</a:t>
            </a:r>
            <a:endParaRPr lang="en-US" dirty="0"/>
          </a:p>
          <a:p>
            <a:pPr lvl="0"/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vidí</a:t>
            </a:r>
            <a:r>
              <a:rPr lang="hu-HU" dirty="0"/>
              <a:t> </a:t>
            </a:r>
            <a:r>
              <a:rPr lang="hu-HU" dirty="0" err="1"/>
              <a:t>prekonanie</a:t>
            </a:r>
            <a:r>
              <a:rPr lang="hu-HU" dirty="0"/>
              <a:t> </a:t>
            </a:r>
            <a:r>
              <a:rPr lang="hu-HU" dirty="0" err="1"/>
              <a:t>choroby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prvok</a:t>
            </a:r>
            <a:r>
              <a:rPr lang="hu-HU" dirty="0"/>
              <a:t> </a:t>
            </a:r>
            <a:r>
              <a:rPr lang="hu-HU" dirty="0" err="1"/>
              <a:t>mesiášskej</a:t>
            </a:r>
            <a:r>
              <a:rPr lang="hu-HU" dirty="0"/>
              <a:t> </a:t>
            </a:r>
            <a:r>
              <a:rPr lang="hu-HU" dirty="0" err="1"/>
              <a:t>spásy</a:t>
            </a:r>
            <a:endParaRPr lang="en-US" dirty="0"/>
          </a:p>
          <a:p>
            <a:pPr lvl="0"/>
            <a:r>
              <a:rPr lang="hu-HU" dirty="0" err="1"/>
              <a:t>choroba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krokom</a:t>
            </a:r>
            <a:r>
              <a:rPr lang="hu-HU" dirty="0"/>
              <a:t> k </a:t>
            </a:r>
            <a:r>
              <a:rPr lang="hu-HU" dirty="0" err="1"/>
              <a:t>smrti</a:t>
            </a:r>
            <a:endParaRPr lang="en-US" dirty="0"/>
          </a:p>
          <a:p>
            <a:pPr lvl="0"/>
            <a:r>
              <a:rPr lang="hu-HU" dirty="0" err="1"/>
              <a:t>choroba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chápať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aspekt</a:t>
            </a:r>
            <a:r>
              <a:rPr lang="hu-HU" dirty="0"/>
              <a:t> </a:t>
            </a:r>
            <a:r>
              <a:rPr lang="hu-HU" dirty="0" err="1"/>
              <a:t>Božieho</a:t>
            </a:r>
            <a:r>
              <a:rPr lang="hu-HU" dirty="0"/>
              <a:t> </a:t>
            </a:r>
            <a:r>
              <a:rPr lang="hu-HU" dirty="0" err="1"/>
              <a:t>súdu</a:t>
            </a:r>
            <a:r>
              <a:rPr lang="hu-HU" dirty="0"/>
              <a:t> </a:t>
            </a:r>
            <a:r>
              <a:rPr lang="hu-HU" dirty="0" err="1"/>
              <a:t>nad</a:t>
            </a:r>
            <a:r>
              <a:rPr lang="hu-HU" dirty="0"/>
              <a:t> </a:t>
            </a:r>
            <a:r>
              <a:rPr lang="hu-HU" dirty="0" err="1"/>
              <a:t>hriechom</a:t>
            </a:r>
            <a:r>
              <a:rPr lang="hu-HU" dirty="0"/>
              <a:t>, a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>
                <a:solidFill>
                  <a:srgbClr val="FF0000"/>
                </a:solidFill>
              </a:rPr>
              <a:t>nie</a:t>
            </a:r>
            <a:r>
              <a:rPr lang="hu-HU" dirty="0">
                <a:solidFill>
                  <a:srgbClr val="FF0000"/>
                </a:solidFill>
              </a:rPr>
              <a:t> na </a:t>
            </a:r>
            <a:r>
              <a:rPr lang="hu-HU" dirty="0" err="1">
                <a:solidFill>
                  <a:srgbClr val="FF0000"/>
                </a:solidFill>
              </a:rPr>
              <a:t>individuálnej</a:t>
            </a:r>
            <a:r>
              <a:rPr lang="hu-HU" dirty="0">
                <a:solidFill>
                  <a:srgbClr val="FF0000"/>
                </a:solidFill>
              </a:rPr>
              <a:t>, </a:t>
            </a:r>
            <a:r>
              <a:rPr lang="hu-HU" dirty="0" err="1">
                <a:solidFill>
                  <a:srgbClr val="FF0000"/>
                </a:solidFill>
              </a:rPr>
              <a:t>ale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na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všeobecnej</a:t>
            </a:r>
            <a:r>
              <a:rPr lang="hu-HU" dirty="0">
                <a:solidFill>
                  <a:srgbClr val="FF0000"/>
                </a:solidFill>
              </a:rPr>
              <a:t> </a:t>
            </a:r>
            <a:r>
              <a:rPr lang="hu-HU" dirty="0" err="1">
                <a:solidFill>
                  <a:srgbClr val="FF0000"/>
                </a:solidFill>
              </a:rPr>
              <a:t>úrovni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hu-HU" dirty="0" err="1"/>
              <a:t>choroba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niekedy</a:t>
            </a:r>
            <a:r>
              <a:rPr lang="hu-HU" dirty="0"/>
              <a:t> </a:t>
            </a:r>
            <a:r>
              <a:rPr lang="hu-HU" dirty="0" err="1"/>
              <a:t>dôsledkom</a:t>
            </a:r>
            <a:r>
              <a:rPr lang="hu-HU" dirty="0"/>
              <a:t> </a:t>
            </a:r>
            <a:r>
              <a:rPr lang="hu-HU" dirty="0" err="1"/>
              <a:t>kriminálneho</a:t>
            </a:r>
            <a:r>
              <a:rPr lang="hu-HU" dirty="0"/>
              <a:t> </a:t>
            </a:r>
            <a:r>
              <a:rPr lang="hu-HU" dirty="0" err="1"/>
              <a:t>správania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psychosomatické</a:t>
            </a:r>
            <a:r>
              <a:rPr lang="hu-HU" dirty="0"/>
              <a:t> </a:t>
            </a:r>
            <a:r>
              <a:rPr lang="hu-HU" dirty="0" err="1"/>
              <a:t>ochorenia</a:t>
            </a:r>
            <a:r>
              <a:rPr lang="hu-HU" dirty="0"/>
              <a:t> </a:t>
            </a:r>
            <a:r>
              <a:rPr lang="hu-HU" dirty="0" err="1"/>
              <a:t>naznačujú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v </a:t>
            </a:r>
            <a:r>
              <a:rPr lang="hu-HU" dirty="0" err="1"/>
              <a:t>srdci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 </a:t>
            </a:r>
            <a:r>
              <a:rPr lang="hu-HU" dirty="0" err="1"/>
              <a:t>beží</a:t>
            </a:r>
            <a:r>
              <a:rPr lang="hu-HU" dirty="0"/>
              <a:t> </a:t>
            </a:r>
            <a:r>
              <a:rPr lang="hu-HU" dirty="0" err="1"/>
              <a:t>nevhodný</a:t>
            </a:r>
            <a:r>
              <a:rPr lang="hu-HU" dirty="0"/>
              <a:t> </a:t>
            </a:r>
            <a:r>
              <a:rPr lang="hu-HU" dirty="0" err="1"/>
              <a:t>softvér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92092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ovanie">
  <a:themeElements>
    <a:clrScheme name="Cestovani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ovani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ovani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</TotalTime>
  <Words>218</Words>
  <Application>Microsoft Office PowerPoint</Application>
  <PresentationFormat>Prezentácia na obrazovke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Cestovanie</vt:lpstr>
      <vt:lpstr>Choroba</vt:lpstr>
      <vt:lpstr>Choroba</vt:lpstr>
      <vt:lpstr>Choroba</vt:lpstr>
      <vt:lpstr>Choroba</vt:lpstr>
      <vt:lpstr>Choroba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Betegség</dc:title>
  <dc:creator>user</dc:creator>
  <cp:lastModifiedBy>user</cp:lastModifiedBy>
  <cp:revision>4</cp:revision>
  <dcterms:created xsi:type="dcterms:W3CDTF">2023-12-20T12:09:24Z</dcterms:created>
  <dcterms:modified xsi:type="dcterms:W3CDTF">2024-01-03T15:03:59Z</dcterms:modified>
</cp:coreProperties>
</file>