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á snímk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sk-SK" smtClean="0"/>
              <a:t>Upravte štýl predlohy podnadpisov</a:t>
            </a:r>
            <a:endParaRPr kumimoji="0" lang="en-US"/>
          </a:p>
        </p:txBody>
      </p:sp>
      <p:sp>
        <p:nvSpPr>
          <p:cNvPr id="28" name="Zástupný symbol dátumu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17" name="Zástupný symbol päty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sk-SK"/>
          </a:p>
        </p:txBody>
      </p:sp>
      <p:sp>
        <p:nvSpPr>
          <p:cNvPr id="10" name="Obdĺžnik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Obdĺžnik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bdĺžnik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Obdĺžnik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ovná spojnica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ovná spojnica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Rovná spojnica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Rovná spojnica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Rovná spojnica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Rovná spojnica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Obdĺžnik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á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á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á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á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á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Zástupný symbol čísla snímky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8" name="Zástupný symbol obsahu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7" name="Zástupný symbol dátumu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9" name="Zástupný symbol čísla snímky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0" name="Zástupný symbol päty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sk-S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Hlavička sekci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sk-SK"/>
          </a:p>
        </p:txBody>
      </p:sp>
      <p:sp>
        <p:nvSpPr>
          <p:cNvPr id="9" name="Obdĺžnik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Obdĺžnik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bdĺžnik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Obdĺžnik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ovná spojnica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Rovná spojnica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Rovná spojnica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Rovná spojnica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Rovná spojnica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Obdĺžnik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á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á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á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á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á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Rovná spojnica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9" name="Zástupný symbol obsahu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11" name="Zástupný symbol obsahu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7" name="Zástupný symbol dátum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8" name="Zástupný symbol päty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Zástupný symbol čísla snímky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1" name="Zástupný symbol obsahu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13" name="Zástupný symbol obsahu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12" name="Zástupný symbol textu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14" name="Zástupný symbol textu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6" name="Zástupný symbol dátumu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8" name="Zástupný symbol päty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sk-S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dátum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popiso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vná spojnica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8" name="Rovná spojnica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Rovná spojnica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Rovná spojnica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bdĺžnik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ovná spojnica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á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Zástupný symbol obsahu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21" name="Zástupný symbol dátumu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22" name="Zástupný symbol čísla snímky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23" name="Zástupný symbol päty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sk-SK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vná spojnica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á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obrázka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sk-SK" smtClean="0"/>
              <a:t>Ak chcete pridať obrázok, kliknite na ikonu</a:t>
            </a:r>
            <a:endParaRPr kumimoji="0" lang="en-US" dirty="0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10" name="Rovná spojnica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Obdĺžnik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ovná spojnica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Rovná spojnica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Rovná spojnica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Zástupný symbol dátumu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18" name="Zástupný symbol čísla snímky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21" name="Zástupný symbol päty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sk-S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vná spojnica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Zástupný symbol nadpisu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13" name="Zástupný symbol textu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sk-SK" smtClean="0"/>
              <a:t>Upravte štýl predlohy textu.</a:t>
            </a:r>
          </a:p>
          <a:p>
            <a:pPr lvl="1" eaLnBrk="1" latinLnBrk="0" hangingPunct="1"/>
            <a:r>
              <a:rPr kumimoji="0" lang="sk-SK" smtClean="0"/>
              <a:t>Druhá úroveň</a:t>
            </a:r>
          </a:p>
          <a:p>
            <a:pPr lvl="2" eaLnBrk="1" latinLnBrk="0" hangingPunct="1"/>
            <a:r>
              <a:rPr kumimoji="0" lang="sk-SK" smtClean="0"/>
              <a:t>Tretia úroveň</a:t>
            </a:r>
          </a:p>
          <a:p>
            <a:pPr lvl="3" eaLnBrk="1" latinLnBrk="0" hangingPunct="1"/>
            <a:r>
              <a:rPr kumimoji="0" lang="sk-SK" smtClean="0"/>
              <a:t>Štvrtá úroveň</a:t>
            </a:r>
          </a:p>
          <a:p>
            <a:pPr lvl="4" eaLnBrk="1" latinLnBrk="0" hangingPunct="1"/>
            <a:r>
              <a:rPr kumimoji="0" lang="sk-SK" smtClean="0"/>
              <a:t>Piata úroveň</a:t>
            </a:r>
            <a:endParaRPr kumimoji="0" lang="en-US"/>
          </a:p>
        </p:txBody>
      </p:sp>
      <p:sp>
        <p:nvSpPr>
          <p:cNvPr id="14" name="Zástupný symbol dátumu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sk-SK"/>
          </a:p>
        </p:txBody>
      </p:sp>
      <p:sp>
        <p:nvSpPr>
          <p:cNvPr id="7" name="Rovná spojnica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Rovná spojnica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Obdĺžnik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ovná spojnica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á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Zástupný symbol čísla snímky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u-HU" dirty="0" err="1"/>
              <a:t>Transsexualita</a:t>
            </a:r>
            <a:endParaRPr lang="en-US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609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 err="1"/>
              <a:t>Transsexualita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hu-HU" b="1" dirty="0"/>
              <a:t>1. </a:t>
            </a:r>
            <a:r>
              <a:rPr lang="hu-HU" b="1" dirty="0" err="1"/>
              <a:t>Čo</a:t>
            </a:r>
            <a:r>
              <a:rPr lang="hu-HU" b="1" dirty="0"/>
              <a:t> </a:t>
            </a:r>
            <a:r>
              <a:rPr lang="hu-HU" b="1" dirty="0" err="1"/>
              <a:t>je</a:t>
            </a:r>
            <a:r>
              <a:rPr lang="hu-HU" b="1" dirty="0"/>
              <a:t> </a:t>
            </a:r>
            <a:r>
              <a:rPr lang="hu-HU" b="1" dirty="0" err="1"/>
              <a:t>transsexualita</a:t>
            </a:r>
            <a:r>
              <a:rPr lang="hu-HU" b="1" dirty="0"/>
              <a:t>?</a:t>
            </a:r>
            <a:endParaRPr lang="en-US" b="1" dirty="0"/>
          </a:p>
          <a:p>
            <a:pPr marL="0" indent="0">
              <a:buNone/>
            </a:pPr>
            <a:r>
              <a:rPr lang="hu-HU" b="1" dirty="0"/>
              <a:t>1.1. </a:t>
            </a:r>
            <a:r>
              <a:rPr lang="hu-HU" b="1" dirty="0" err="1"/>
              <a:t>Pojem</a:t>
            </a:r>
            <a:r>
              <a:rPr lang="hu-HU" b="1" dirty="0"/>
              <a:t> </a:t>
            </a:r>
            <a:r>
              <a:rPr lang="hu-HU" b="1" dirty="0" err="1"/>
              <a:t>transsexualita</a:t>
            </a:r>
            <a:endParaRPr lang="en-US" b="1" dirty="0"/>
          </a:p>
          <a:p>
            <a:pPr lvl="0"/>
            <a:r>
              <a:rPr lang="hu-HU" dirty="0" err="1"/>
              <a:t>transsexualita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pretrvávajúca</a:t>
            </a:r>
            <a:r>
              <a:rPr lang="hu-HU" dirty="0"/>
              <a:t> </a:t>
            </a:r>
            <a:r>
              <a:rPr lang="hu-HU" dirty="0" err="1"/>
              <a:t>nespokojnosť</a:t>
            </a:r>
            <a:endParaRPr lang="en-US" dirty="0"/>
          </a:p>
          <a:p>
            <a:pPr lvl="0"/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zameraná</a:t>
            </a:r>
            <a:r>
              <a:rPr lang="hu-HU" dirty="0"/>
              <a:t> na </a:t>
            </a:r>
            <a:r>
              <a:rPr lang="hu-HU" dirty="0" err="1"/>
              <a:t>zmenu</a:t>
            </a:r>
            <a:r>
              <a:rPr lang="hu-HU" dirty="0"/>
              <a:t> </a:t>
            </a:r>
            <a:r>
              <a:rPr lang="hu-HU" dirty="0" err="1"/>
              <a:t>vlastného</a:t>
            </a:r>
            <a:r>
              <a:rPr lang="hu-HU" dirty="0"/>
              <a:t> </a:t>
            </a:r>
            <a:r>
              <a:rPr lang="hu-HU" dirty="0" err="1"/>
              <a:t>primárneho</a:t>
            </a:r>
            <a:r>
              <a:rPr lang="hu-HU" dirty="0"/>
              <a:t> </a:t>
            </a:r>
            <a:r>
              <a:rPr lang="hu-HU" dirty="0" err="1"/>
              <a:t>alebo</a:t>
            </a:r>
            <a:r>
              <a:rPr lang="hu-HU" dirty="0"/>
              <a:t> </a:t>
            </a:r>
            <a:r>
              <a:rPr lang="hu-HU" dirty="0" err="1"/>
              <a:t>sekundárneho</a:t>
            </a:r>
            <a:r>
              <a:rPr lang="hu-HU" dirty="0"/>
              <a:t> </a:t>
            </a:r>
            <a:r>
              <a:rPr lang="hu-HU" dirty="0" err="1"/>
              <a:t>pohlavia</a:t>
            </a:r>
            <a:r>
              <a:rPr lang="hu-HU" dirty="0"/>
              <a:t> </a:t>
            </a:r>
            <a:r>
              <a:rPr lang="hu-HU" dirty="0" err="1"/>
              <a:t>na</a:t>
            </a:r>
            <a:r>
              <a:rPr lang="hu-HU" dirty="0"/>
              <a:t> </a:t>
            </a:r>
            <a:r>
              <a:rPr lang="hu-HU" dirty="0" err="1"/>
              <a:t>pohlavie</a:t>
            </a:r>
            <a:r>
              <a:rPr lang="hu-HU" dirty="0"/>
              <a:t> </a:t>
            </a:r>
            <a:r>
              <a:rPr lang="hu-HU" dirty="0" err="1"/>
              <a:t>druhého</a:t>
            </a:r>
            <a:r>
              <a:rPr lang="hu-HU" dirty="0"/>
              <a:t> </a:t>
            </a:r>
            <a:r>
              <a:rPr lang="hu-HU" dirty="0" err="1"/>
              <a:t>pohlavia</a:t>
            </a:r>
            <a:endParaRPr lang="en-US" dirty="0"/>
          </a:p>
          <a:p>
            <a:pPr lvl="0"/>
            <a:r>
              <a:rPr lang="hu-HU" dirty="0" err="1"/>
              <a:t>transrodový</a:t>
            </a:r>
            <a:r>
              <a:rPr lang="hu-HU" dirty="0"/>
              <a:t> </a:t>
            </a:r>
            <a:r>
              <a:rPr lang="hu-HU" dirty="0" err="1"/>
              <a:t>jedinec</a:t>
            </a:r>
            <a:r>
              <a:rPr lang="hu-HU" dirty="0"/>
              <a:t> ("</a:t>
            </a:r>
            <a:r>
              <a:rPr lang="hu-HU" dirty="0" err="1"/>
              <a:t>transsexuál</a:t>
            </a:r>
            <a:r>
              <a:rPr lang="hu-HU" dirty="0"/>
              <a:t>") </a:t>
            </a:r>
            <a:r>
              <a:rPr lang="hu-HU" dirty="0" err="1"/>
              <a:t>sa</a:t>
            </a:r>
            <a:r>
              <a:rPr lang="hu-HU" dirty="0"/>
              <a:t> na </a:t>
            </a:r>
            <a:r>
              <a:rPr lang="hu-HU" dirty="0" err="1"/>
              <a:t>rozdiel</a:t>
            </a:r>
            <a:r>
              <a:rPr lang="hu-HU" dirty="0"/>
              <a:t> </a:t>
            </a:r>
            <a:r>
              <a:rPr lang="hu-HU" dirty="0" err="1"/>
              <a:t>od</a:t>
            </a:r>
            <a:r>
              <a:rPr lang="hu-HU" dirty="0"/>
              <a:t> </a:t>
            </a:r>
            <a:r>
              <a:rPr lang="hu-HU" dirty="0" err="1"/>
              <a:t>intersexuálneho</a:t>
            </a:r>
            <a:r>
              <a:rPr lang="hu-HU" dirty="0"/>
              <a:t> </a:t>
            </a:r>
            <a:r>
              <a:rPr lang="hu-HU" dirty="0" err="1"/>
              <a:t>jedinca</a:t>
            </a:r>
            <a:r>
              <a:rPr lang="hu-HU" dirty="0"/>
              <a:t> </a:t>
            </a:r>
            <a:r>
              <a:rPr lang="hu-HU" dirty="0" err="1"/>
              <a:t>zvyčajne</a:t>
            </a:r>
            <a:r>
              <a:rPr lang="hu-HU" dirty="0"/>
              <a:t> </a:t>
            </a:r>
            <a:r>
              <a:rPr lang="hu-HU" dirty="0" err="1"/>
              <a:t>vyvíja</a:t>
            </a:r>
            <a:r>
              <a:rPr lang="hu-HU" dirty="0"/>
              <a:t> </a:t>
            </a:r>
            <a:r>
              <a:rPr lang="hu-HU" dirty="0" err="1"/>
              <a:t>fyzicky</a:t>
            </a:r>
            <a:r>
              <a:rPr lang="hu-HU" dirty="0"/>
              <a:t> </a:t>
            </a:r>
            <a:r>
              <a:rPr lang="hu-HU" dirty="0" err="1"/>
              <a:t>zdravým</a:t>
            </a:r>
            <a:r>
              <a:rPr lang="hu-HU" dirty="0"/>
              <a:t> </a:t>
            </a:r>
            <a:r>
              <a:rPr lang="hu-HU" dirty="0" err="1"/>
              <a:t>spôsobom</a:t>
            </a:r>
            <a:endParaRPr lang="en-US" dirty="0"/>
          </a:p>
          <a:p>
            <a:r>
              <a:rPr lang="hu-HU" dirty="0" err="1"/>
              <a:t>musíme</a:t>
            </a:r>
            <a:r>
              <a:rPr lang="hu-HU" dirty="0"/>
              <a:t> </a:t>
            </a:r>
            <a:r>
              <a:rPr lang="hu-HU" dirty="0" err="1"/>
              <a:t>hľadať</a:t>
            </a:r>
            <a:r>
              <a:rPr lang="hu-HU" dirty="0"/>
              <a:t> </a:t>
            </a:r>
            <a:r>
              <a:rPr lang="hu-HU" dirty="0" err="1"/>
              <a:t>príčiny</a:t>
            </a:r>
            <a:r>
              <a:rPr lang="hu-HU" dirty="0"/>
              <a:t> </a:t>
            </a:r>
            <a:r>
              <a:rPr lang="hu-HU" dirty="0" err="1"/>
              <a:t>psychosexuálneho</a:t>
            </a:r>
            <a:r>
              <a:rPr lang="hu-HU" dirty="0"/>
              <a:t> </a:t>
            </a:r>
            <a:r>
              <a:rPr lang="hu-HU" dirty="0" err="1"/>
              <a:t>vývoja</a:t>
            </a:r>
            <a:r>
              <a:rPr lang="hu-HU" dirty="0"/>
              <a:t> </a:t>
            </a:r>
            <a:r>
              <a:rPr lang="hu-HU" dirty="0" err="1"/>
              <a:t>človeka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56406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 err="1"/>
              <a:t>Transsexualita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b="1" dirty="0"/>
              <a:t>1.2. </a:t>
            </a:r>
            <a:r>
              <a:rPr lang="de-DE" b="1" dirty="0" err="1"/>
              <a:t>Právne</a:t>
            </a:r>
            <a:r>
              <a:rPr lang="de-DE" b="1" dirty="0"/>
              <a:t> </a:t>
            </a:r>
            <a:r>
              <a:rPr lang="de-DE" b="1" dirty="0" err="1" smtClean="0"/>
              <a:t>predpisy</a:t>
            </a:r>
            <a:endParaRPr lang="hu-HU" b="1" dirty="0" smtClean="0"/>
          </a:p>
          <a:p>
            <a:pPr marL="0" indent="0">
              <a:buNone/>
            </a:pPr>
            <a:endParaRPr lang="en-US" b="1" dirty="0"/>
          </a:p>
          <a:p>
            <a:pPr lvl="0">
              <a:spcAft>
                <a:spcPts val="1200"/>
              </a:spcAft>
            </a:pPr>
            <a:r>
              <a:rPr lang="de-DE" dirty="0"/>
              <a:t>n</a:t>
            </a:r>
            <a:r>
              <a:rPr lang="hu-HU" dirty="0"/>
              <a:t>a </a:t>
            </a:r>
            <a:r>
              <a:rPr lang="hu-HU" dirty="0" err="1"/>
              <a:t>Slovensku</a:t>
            </a:r>
            <a:r>
              <a:rPr lang="hu-HU" dirty="0"/>
              <a:t> </a:t>
            </a:r>
            <a:r>
              <a:rPr lang="hu-HU" dirty="0" err="1"/>
              <a:t>zákon</a:t>
            </a:r>
            <a:r>
              <a:rPr lang="hu-HU" dirty="0"/>
              <a:t> o </a:t>
            </a:r>
            <a:r>
              <a:rPr lang="hu-HU" dirty="0" err="1"/>
              <a:t>transsexualite</a:t>
            </a:r>
            <a:r>
              <a:rPr lang="hu-HU" dirty="0"/>
              <a:t> </a:t>
            </a:r>
            <a:r>
              <a:rPr lang="hu-HU" dirty="0" err="1"/>
              <a:t>umožňuje</a:t>
            </a:r>
            <a:r>
              <a:rPr lang="hu-HU" dirty="0"/>
              <a:t> </a:t>
            </a:r>
            <a:r>
              <a:rPr lang="hu-HU" dirty="0" err="1"/>
              <a:t>zmenu</a:t>
            </a:r>
            <a:r>
              <a:rPr lang="hu-HU" dirty="0"/>
              <a:t> </a:t>
            </a:r>
            <a:r>
              <a:rPr lang="hu-HU" dirty="0" err="1"/>
              <a:t>mena</a:t>
            </a:r>
            <a:r>
              <a:rPr lang="hu-HU" dirty="0"/>
              <a:t> a </a:t>
            </a:r>
            <a:r>
              <a:rPr lang="hu-HU" dirty="0" err="1"/>
              <a:t>pohlavia</a:t>
            </a:r>
            <a:r>
              <a:rPr lang="hu-HU" dirty="0"/>
              <a:t> </a:t>
            </a:r>
            <a:r>
              <a:rPr lang="hu-HU" dirty="0" err="1"/>
              <a:t>od</a:t>
            </a:r>
            <a:r>
              <a:rPr lang="hu-HU" dirty="0"/>
              <a:t> </a:t>
            </a:r>
            <a:r>
              <a:rPr lang="hu-HU" dirty="0" err="1"/>
              <a:t>roku</a:t>
            </a:r>
            <a:r>
              <a:rPr lang="hu-HU" dirty="0"/>
              <a:t> 1993</a:t>
            </a:r>
            <a:endParaRPr lang="en-US" dirty="0"/>
          </a:p>
          <a:p>
            <a:pPr lvl="0">
              <a:spcAft>
                <a:spcPts val="1200"/>
              </a:spcAft>
            </a:pPr>
            <a:r>
              <a:rPr lang="hu-HU" dirty="0" err="1"/>
              <a:t>úmysel</a:t>
            </a:r>
            <a:r>
              <a:rPr lang="hu-HU" dirty="0"/>
              <a:t> </a:t>
            </a:r>
            <a:r>
              <a:rPr lang="hu-HU" dirty="0" err="1"/>
              <a:t>zmeniť</a:t>
            </a:r>
            <a:r>
              <a:rPr lang="hu-HU" dirty="0"/>
              <a:t> </a:t>
            </a:r>
            <a:r>
              <a:rPr lang="hu-HU" dirty="0" err="1"/>
              <a:t>pohlavie</a:t>
            </a:r>
            <a:r>
              <a:rPr lang="hu-HU" dirty="0"/>
              <a:t> </a:t>
            </a:r>
            <a:r>
              <a:rPr lang="hu-HU" dirty="0" err="1"/>
              <a:t>pretrváva</a:t>
            </a:r>
            <a:r>
              <a:rPr lang="hu-HU" dirty="0"/>
              <a:t> </a:t>
            </a:r>
            <a:r>
              <a:rPr lang="hu-HU" dirty="0" err="1"/>
              <a:t>aspoň</a:t>
            </a:r>
            <a:r>
              <a:rPr lang="hu-HU" dirty="0"/>
              <a:t> </a:t>
            </a:r>
            <a:r>
              <a:rPr lang="hu-HU" dirty="0" err="1"/>
              <a:t>tri</a:t>
            </a:r>
            <a:r>
              <a:rPr lang="hu-HU" dirty="0"/>
              <a:t> </a:t>
            </a:r>
            <a:r>
              <a:rPr lang="hu-HU" dirty="0" err="1"/>
              <a:t>roky</a:t>
            </a:r>
            <a:r>
              <a:rPr lang="hu-HU" dirty="0"/>
              <a:t>, </a:t>
            </a:r>
            <a:r>
              <a:rPr lang="hu-HU" dirty="0" err="1"/>
              <a:t>neočakáva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, </a:t>
            </a:r>
            <a:r>
              <a:rPr lang="hu-HU" dirty="0" err="1"/>
              <a:t>že</a:t>
            </a:r>
            <a:r>
              <a:rPr lang="hu-HU" dirty="0"/>
              <a:t> </a:t>
            </a:r>
            <a:r>
              <a:rPr lang="hu-HU" dirty="0" err="1"/>
              <a:t>zmizne</a:t>
            </a:r>
            <a:r>
              <a:rPr lang="hu-HU" dirty="0"/>
              <a:t> pocit </a:t>
            </a:r>
            <a:r>
              <a:rPr lang="hu-HU" dirty="0" err="1"/>
              <a:t>príslušnosti</a:t>
            </a:r>
            <a:r>
              <a:rPr lang="hu-HU" dirty="0"/>
              <a:t> k </a:t>
            </a:r>
            <a:r>
              <a:rPr lang="hu-HU" dirty="0" err="1"/>
              <a:t>opačnému</a:t>
            </a:r>
            <a:r>
              <a:rPr lang="hu-HU" dirty="0"/>
              <a:t> </a:t>
            </a:r>
            <a:r>
              <a:rPr lang="hu-HU" dirty="0" err="1"/>
              <a:t>pohlaviu</a:t>
            </a:r>
            <a:r>
              <a:rPr lang="hu-HU" dirty="0"/>
              <a:t>, </a:t>
            </a:r>
            <a:r>
              <a:rPr lang="hu-HU" dirty="0" err="1"/>
              <a:t>pohlavie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môže</a:t>
            </a:r>
            <a:r>
              <a:rPr lang="hu-HU" dirty="0"/>
              <a:t> </a:t>
            </a:r>
            <a:r>
              <a:rPr lang="hu-HU" dirty="0" err="1"/>
              <a:t>zmeniť</a:t>
            </a:r>
            <a:endParaRPr lang="en-US" dirty="0"/>
          </a:p>
          <a:p>
            <a:pPr>
              <a:spcAft>
                <a:spcPts val="1200"/>
              </a:spcAft>
            </a:pPr>
            <a:r>
              <a:rPr lang="hu-HU" dirty="0" err="1"/>
              <a:t>kritériá</a:t>
            </a:r>
            <a:r>
              <a:rPr lang="hu-HU" dirty="0"/>
              <a:t> </a:t>
            </a:r>
            <a:r>
              <a:rPr lang="hu-HU" dirty="0" err="1"/>
              <a:t>musia</a:t>
            </a:r>
            <a:r>
              <a:rPr lang="hu-HU" dirty="0"/>
              <a:t> </a:t>
            </a:r>
            <a:r>
              <a:rPr lang="hu-HU" dirty="0" err="1"/>
              <a:t>stanoviť</a:t>
            </a:r>
            <a:r>
              <a:rPr lang="hu-HU" dirty="0"/>
              <a:t> </a:t>
            </a:r>
            <a:r>
              <a:rPr lang="hu-HU" dirty="0" err="1"/>
              <a:t>dvaja</a:t>
            </a:r>
            <a:r>
              <a:rPr lang="hu-HU" dirty="0"/>
              <a:t> </a:t>
            </a:r>
            <a:r>
              <a:rPr lang="hu-HU" dirty="0" err="1"/>
              <a:t>nezávislí</a:t>
            </a:r>
            <a:r>
              <a:rPr lang="hu-HU" dirty="0"/>
              <a:t> </a:t>
            </a:r>
            <a:r>
              <a:rPr lang="hu-HU" dirty="0" err="1" smtClean="0"/>
              <a:t>odborníci</a:t>
            </a:r>
            <a:endParaRPr lang="hu-HU" dirty="0" smtClean="0"/>
          </a:p>
        </p:txBody>
      </p:sp>
    </p:spTree>
    <p:extLst>
      <p:ext uri="{BB962C8B-B14F-4D97-AF65-F5344CB8AC3E}">
        <p14:creationId xmlns:p14="http://schemas.microsoft.com/office/powerpoint/2010/main" val="34214797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 err="1"/>
              <a:t>Transsexualita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b="1" dirty="0"/>
              <a:t>1.3. </a:t>
            </a:r>
            <a:r>
              <a:rPr lang="de-DE" b="1" dirty="0" err="1"/>
              <a:t>Chirurgická</a:t>
            </a:r>
            <a:r>
              <a:rPr lang="de-DE" b="1" dirty="0"/>
              <a:t> </a:t>
            </a:r>
            <a:r>
              <a:rPr lang="de-DE" b="1" dirty="0" err="1"/>
              <a:t>operácia</a:t>
            </a:r>
            <a:r>
              <a:rPr lang="de-DE" b="1" dirty="0"/>
              <a:t> </a:t>
            </a:r>
            <a:r>
              <a:rPr lang="de-DE" b="1" dirty="0" err="1"/>
              <a:t>zmeny</a:t>
            </a:r>
            <a:r>
              <a:rPr lang="de-DE" b="1" dirty="0"/>
              <a:t> </a:t>
            </a:r>
            <a:r>
              <a:rPr lang="de-DE" b="1" dirty="0" err="1" smtClean="0"/>
              <a:t>pohlavia</a:t>
            </a:r>
            <a:endParaRPr lang="hu-HU" b="1" dirty="0" smtClean="0"/>
          </a:p>
          <a:p>
            <a:pPr marL="0" indent="0">
              <a:buNone/>
            </a:pPr>
            <a:endParaRPr lang="en-US" b="1" dirty="0"/>
          </a:p>
          <a:p>
            <a:pPr lvl="0">
              <a:spcAft>
                <a:spcPts val="1200"/>
              </a:spcAft>
            </a:pPr>
            <a:r>
              <a:rPr lang="hu-HU" dirty="0" err="1"/>
              <a:t>chirurgickým</a:t>
            </a:r>
            <a:r>
              <a:rPr lang="hu-HU" dirty="0"/>
              <a:t> </a:t>
            </a:r>
            <a:r>
              <a:rPr lang="hu-HU" dirty="0" err="1"/>
              <a:t>zmenám</a:t>
            </a:r>
            <a:r>
              <a:rPr lang="hu-HU" dirty="0"/>
              <a:t> </a:t>
            </a:r>
            <a:r>
              <a:rPr lang="hu-HU" dirty="0" err="1"/>
              <a:t>zvyčajne</a:t>
            </a:r>
            <a:r>
              <a:rPr lang="hu-HU" dirty="0"/>
              <a:t> </a:t>
            </a:r>
            <a:r>
              <a:rPr lang="hu-HU" dirty="0" err="1"/>
              <a:t>predchádza</a:t>
            </a:r>
            <a:r>
              <a:rPr lang="hu-HU" dirty="0"/>
              <a:t> </a:t>
            </a:r>
            <a:r>
              <a:rPr lang="hu-HU" dirty="0" err="1"/>
              <a:t>hormonálna</a:t>
            </a:r>
            <a:r>
              <a:rPr lang="hu-HU" dirty="0"/>
              <a:t> </a:t>
            </a:r>
            <a:r>
              <a:rPr lang="hu-HU" dirty="0" err="1"/>
              <a:t>liečba</a:t>
            </a:r>
            <a:endParaRPr lang="en-US" dirty="0"/>
          </a:p>
          <a:p>
            <a:pPr lvl="0">
              <a:spcAft>
                <a:spcPts val="1200"/>
              </a:spcAft>
            </a:pPr>
            <a:r>
              <a:rPr lang="hu-HU" dirty="0" err="1"/>
              <a:t>pre</a:t>
            </a:r>
            <a:r>
              <a:rPr lang="hu-HU" dirty="0"/>
              <a:t> </a:t>
            </a:r>
            <a:r>
              <a:rPr lang="hu-HU" dirty="0" err="1"/>
              <a:t>mužov</a:t>
            </a:r>
            <a:r>
              <a:rPr lang="hu-HU" dirty="0"/>
              <a:t> </a:t>
            </a:r>
            <a:r>
              <a:rPr lang="hu-HU" dirty="0" err="1"/>
              <a:t>kastrácia</a:t>
            </a:r>
            <a:endParaRPr lang="en-US" dirty="0"/>
          </a:p>
          <a:p>
            <a:pPr lvl="0">
              <a:spcAft>
                <a:spcPts val="1200"/>
              </a:spcAft>
            </a:pPr>
            <a:r>
              <a:rPr lang="hu-HU" dirty="0"/>
              <a:t>u </a:t>
            </a:r>
            <a:r>
              <a:rPr lang="hu-HU" dirty="0" err="1"/>
              <a:t>žien</a:t>
            </a:r>
            <a:r>
              <a:rPr lang="hu-HU" dirty="0"/>
              <a:t> </a:t>
            </a:r>
            <a:r>
              <a:rPr lang="hu-HU" dirty="0" err="1"/>
              <a:t>zákrok</a:t>
            </a:r>
            <a:r>
              <a:rPr lang="hu-HU" dirty="0"/>
              <a:t> </a:t>
            </a:r>
            <a:r>
              <a:rPr lang="hu-HU" dirty="0" err="1"/>
              <a:t>zahŕňa</a:t>
            </a:r>
            <a:r>
              <a:rPr lang="hu-HU" dirty="0"/>
              <a:t> </a:t>
            </a:r>
            <a:r>
              <a:rPr lang="hu-HU" dirty="0" err="1"/>
              <a:t>odstránenie</a:t>
            </a:r>
            <a:r>
              <a:rPr lang="hu-HU" dirty="0"/>
              <a:t> </a:t>
            </a:r>
            <a:r>
              <a:rPr lang="hu-HU" dirty="0" err="1"/>
              <a:t>prsníka</a:t>
            </a:r>
            <a:r>
              <a:rPr lang="hu-HU" dirty="0"/>
              <a:t>, </a:t>
            </a:r>
            <a:r>
              <a:rPr lang="hu-HU" dirty="0" err="1"/>
              <a:t>vaječníkov</a:t>
            </a:r>
            <a:r>
              <a:rPr lang="hu-HU" dirty="0"/>
              <a:t>, </a:t>
            </a:r>
            <a:r>
              <a:rPr lang="hu-HU" dirty="0" err="1"/>
              <a:t>vajíčkovodov</a:t>
            </a:r>
            <a:r>
              <a:rPr lang="hu-HU" dirty="0"/>
              <a:t> a </a:t>
            </a:r>
            <a:r>
              <a:rPr lang="hu-HU" dirty="0" err="1"/>
              <a:t>maternice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12158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 err="1"/>
              <a:t>Transsexualita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u-HU" b="1" dirty="0"/>
              <a:t>1.4. </a:t>
            </a:r>
            <a:r>
              <a:rPr lang="hu-HU" b="1" dirty="0" err="1"/>
              <a:t>Dôsledky</a:t>
            </a:r>
            <a:r>
              <a:rPr lang="hu-HU" b="1" dirty="0"/>
              <a:t> a </a:t>
            </a:r>
            <a:r>
              <a:rPr lang="hu-HU" b="1" dirty="0" err="1" smtClean="0"/>
              <a:t>riziká</a:t>
            </a:r>
            <a:endParaRPr lang="hu-HU" b="1" dirty="0" smtClean="0"/>
          </a:p>
          <a:p>
            <a:pPr marL="0" indent="0">
              <a:buNone/>
            </a:pPr>
            <a:endParaRPr lang="en-US" b="1" dirty="0"/>
          </a:p>
          <a:p>
            <a:pPr lvl="0">
              <a:spcAft>
                <a:spcPts val="1200"/>
              </a:spcAft>
            </a:pPr>
            <a:r>
              <a:rPr lang="hu-HU" dirty="0" err="1"/>
              <a:t>podľa</a:t>
            </a:r>
            <a:r>
              <a:rPr lang="hu-HU" dirty="0"/>
              <a:t> </a:t>
            </a:r>
            <a:r>
              <a:rPr lang="hu-HU" dirty="0" err="1"/>
              <a:t>transrodových</a:t>
            </a:r>
            <a:r>
              <a:rPr lang="hu-HU" dirty="0"/>
              <a:t> </a:t>
            </a:r>
            <a:r>
              <a:rPr lang="hu-HU" dirty="0" err="1"/>
              <a:t>zákonov</a:t>
            </a:r>
            <a:r>
              <a:rPr lang="hu-HU" dirty="0"/>
              <a:t> </a:t>
            </a:r>
            <a:r>
              <a:rPr lang="hu-HU" dirty="0" err="1"/>
              <a:t>väčšiny</a:t>
            </a:r>
            <a:r>
              <a:rPr lang="hu-HU" dirty="0"/>
              <a:t> </a:t>
            </a:r>
            <a:r>
              <a:rPr lang="hu-HU" dirty="0" err="1"/>
              <a:t>štátov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vyžaduje</a:t>
            </a:r>
            <a:r>
              <a:rPr lang="hu-HU" dirty="0"/>
              <a:t> </a:t>
            </a:r>
            <a:r>
              <a:rPr lang="hu-HU" dirty="0" err="1"/>
              <a:t>operácia</a:t>
            </a:r>
            <a:r>
              <a:rPr lang="hu-HU" dirty="0"/>
              <a:t> na </a:t>
            </a:r>
            <a:r>
              <a:rPr lang="hu-HU" dirty="0" err="1"/>
              <a:t>registráciu</a:t>
            </a:r>
            <a:r>
              <a:rPr lang="hu-HU" dirty="0"/>
              <a:t> </a:t>
            </a:r>
            <a:r>
              <a:rPr lang="hu-HU" dirty="0" err="1"/>
              <a:t>nového</a:t>
            </a:r>
            <a:r>
              <a:rPr lang="hu-HU" dirty="0"/>
              <a:t> </a:t>
            </a:r>
            <a:r>
              <a:rPr lang="hu-HU" dirty="0" err="1"/>
              <a:t>pohlavia</a:t>
            </a:r>
            <a:endParaRPr lang="en-US" dirty="0"/>
          </a:p>
          <a:p>
            <a:pPr lvl="0">
              <a:spcAft>
                <a:spcPts val="1200"/>
              </a:spcAft>
            </a:pPr>
            <a:r>
              <a:rPr lang="hu-HU" dirty="0" err="1"/>
              <a:t>tento</a:t>
            </a:r>
            <a:r>
              <a:rPr lang="hu-HU" dirty="0"/>
              <a:t> </a:t>
            </a:r>
            <a:r>
              <a:rPr lang="hu-HU" dirty="0" err="1"/>
              <a:t>tlak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dôvodom</a:t>
            </a:r>
            <a:r>
              <a:rPr lang="hu-HU" dirty="0"/>
              <a:t>, </a:t>
            </a:r>
            <a:r>
              <a:rPr lang="hu-HU" dirty="0" err="1"/>
              <a:t>prečo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mnoho</a:t>
            </a:r>
            <a:r>
              <a:rPr lang="hu-HU" dirty="0"/>
              <a:t> </a:t>
            </a:r>
            <a:r>
              <a:rPr lang="hu-HU" dirty="0" err="1"/>
              <a:t>ľudí</a:t>
            </a:r>
            <a:r>
              <a:rPr lang="hu-HU" dirty="0"/>
              <a:t> </a:t>
            </a:r>
            <a:r>
              <a:rPr lang="hu-HU" dirty="0" err="1"/>
              <a:t>rozhodne</a:t>
            </a:r>
            <a:r>
              <a:rPr lang="hu-HU" dirty="0"/>
              <a:t> </a:t>
            </a:r>
            <a:r>
              <a:rPr lang="hu-HU" dirty="0" err="1"/>
              <a:t>pre</a:t>
            </a:r>
            <a:r>
              <a:rPr lang="hu-HU" dirty="0"/>
              <a:t> </a:t>
            </a:r>
            <a:r>
              <a:rPr lang="hu-HU" dirty="0" err="1"/>
              <a:t>operáciu</a:t>
            </a:r>
            <a:r>
              <a:rPr lang="hu-HU" dirty="0"/>
              <a:t>, hoci </a:t>
            </a:r>
            <a:r>
              <a:rPr lang="hu-HU" dirty="0" err="1"/>
              <a:t>psychické</a:t>
            </a:r>
            <a:r>
              <a:rPr lang="hu-HU" dirty="0"/>
              <a:t> </a:t>
            </a:r>
            <a:r>
              <a:rPr lang="hu-HU" dirty="0" err="1"/>
              <a:t>problémy</a:t>
            </a:r>
            <a:r>
              <a:rPr lang="hu-HU" dirty="0"/>
              <a:t> </a:t>
            </a:r>
            <a:r>
              <a:rPr lang="hu-HU" dirty="0" err="1"/>
              <a:t>po</a:t>
            </a:r>
            <a:r>
              <a:rPr lang="hu-HU" dirty="0"/>
              <a:t> </a:t>
            </a:r>
            <a:r>
              <a:rPr lang="hu-HU" dirty="0" err="1"/>
              <a:t>operácii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často</a:t>
            </a:r>
            <a:r>
              <a:rPr lang="hu-HU" dirty="0"/>
              <a:t> </a:t>
            </a:r>
            <a:r>
              <a:rPr lang="hu-HU" dirty="0" err="1"/>
              <a:t>podceňujú</a:t>
            </a:r>
            <a:r>
              <a:rPr lang="hu-HU" dirty="0"/>
              <a:t>.</a:t>
            </a:r>
            <a:endParaRPr lang="en-US" dirty="0"/>
          </a:p>
          <a:p>
            <a:pPr>
              <a:spcAft>
                <a:spcPts val="1200"/>
              </a:spcAft>
            </a:pPr>
            <a:r>
              <a:rPr lang="hu-HU" dirty="0" err="1"/>
              <a:t>dotknutá</a:t>
            </a:r>
            <a:r>
              <a:rPr lang="hu-HU" dirty="0"/>
              <a:t> </a:t>
            </a:r>
            <a:r>
              <a:rPr lang="hu-HU" dirty="0" err="1"/>
              <a:t>osoba</a:t>
            </a:r>
            <a:r>
              <a:rPr lang="hu-HU" dirty="0"/>
              <a:t> </a:t>
            </a:r>
            <a:r>
              <a:rPr lang="hu-HU" dirty="0" err="1"/>
              <a:t>musí</a:t>
            </a:r>
            <a:r>
              <a:rPr lang="hu-HU" dirty="0"/>
              <a:t> </a:t>
            </a:r>
            <a:r>
              <a:rPr lang="hu-HU" dirty="0" err="1"/>
              <a:t>zvyčajne</a:t>
            </a:r>
            <a:r>
              <a:rPr lang="hu-HU" dirty="0"/>
              <a:t> </a:t>
            </a:r>
            <a:r>
              <a:rPr lang="hu-HU" dirty="0" err="1"/>
              <a:t>najprv</a:t>
            </a:r>
            <a:r>
              <a:rPr lang="hu-HU" dirty="0"/>
              <a:t> </a:t>
            </a:r>
            <a:r>
              <a:rPr lang="hu-HU" dirty="0" err="1"/>
              <a:t>prijať</a:t>
            </a:r>
            <a:r>
              <a:rPr lang="hu-HU" dirty="0"/>
              <a:t> </a:t>
            </a:r>
            <a:r>
              <a:rPr lang="hu-HU" dirty="0" err="1"/>
              <a:t>seba</a:t>
            </a:r>
            <a:r>
              <a:rPr lang="hu-HU" dirty="0"/>
              <a:t> a </a:t>
            </a:r>
            <a:r>
              <a:rPr lang="hu-HU" dirty="0" err="1"/>
              <a:t>svoje</a:t>
            </a:r>
            <a:r>
              <a:rPr lang="hu-HU" dirty="0"/>
              <a:t> </a:t>
            </a:r>
            <a:r>
              <a:rPr lang="hu-HU" dirty="0" err="1"/>
              <a:t>nové</a:t>
            </a:r>
            <a:r>
              <a:rPr lang="hu-HU" dirty="0"/>
              <a:t> </a:t>
            </a:r>
            <a:r>
              <a:rPr lang="hu-HU" dirty="0" err="1"/>
              <a:t>pohlavie</a:t>
            </a:r>
            <a:r>
              <a:rPr lang="hu-HU" dirty="0"/>
              <a:t> </a:t>
            </a:r>
            <a:r>
              <a:rPr lang="hu-HU" dirty="0" err="1"/>
              <a:t>so</a:t>
            </a:r>
            <a:r>
              <a:rPr lang="hu-HU" dirty="0"/>
              <a:t> </a:t>
            </a:r>
            <a:r>
              <a:rPr lang="hu-HU" dirty="0" err="1"/>
              <a:t>svojím</a:t>
            </a:r>
            <a:r>
              <a:rPr lang="hu-HU" dirty="0"/>
              <a:t> </a:t>
            </a:r>
            <a:r>
              <a:rPr lang="hu-HU" dirty="0" err="1"/>
              <a:t>okolím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1030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 err="1"/>
              <a:t>Transsexualita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de-DE" b="1" dirty="0"/>
              <a:t>2. </a:t>
            </a:r>
            <a:r>
              <a:rPr lang="de-DE" b="1" dirty="0" err="1"/>
              <a:t>Ako</a:t>
            </a:r>
            <a:r>
              <a:rPr lang="de-DE" b="1" dirty="0"/>
              <a:t> </a:t>
            </a:r>
            <a:r>
              <a:rPr lang="de-DE" b="1" dirty="0" err="1"/>
              <a:t>treba</a:t>
            </a:r>
            <a:r>
              <a:rPr lang="de-DE" b="1" dirty="0"/>
              <a:t> </a:t>
            </a:r>
            <a:r>
              <a:rPr lang="de-DE" b="1" dirty="0" err="1"/>
              <a:t>teologicky</a:t>
            </a:r>
            <a:r>
              <a:rPr lang="de-DE" b="1" dirty="0"/>
              <a:t> a </a:t>
            </a:r>
            <a:r>
              <a:rPr lang="de-DE" b="1" dirty="0" err="1"/>
              <a:t>eticky</a:t>
            </a:r>
            <a:r>
              <a:rPr lang="de-DE" b="1" dirty="0"/>
              <a:t> </a:t>
            </a:r>
            <a:r>
              <a:rPr lang="de-DE" b="1" dirty="0" err="1"/>
              <a:t>hodnotiť</a:t>
            </a:r>
            <a:r>
              <a:rPr lang="de-DE" b="1" dirty="0"/>
              <a:t> </a:t>
            </a:r>
            <a:r>
              <a:rPr lang="de-DE" b="1" dirty="0" err="1"/>
              <a:t>transsexualitu</a:t>
            </a:r>
            <a:r>
              <a:rPr lang="de-DE" b="1" dirty="0" smtClean="0"/>
              <a:t>?</a:t>
            </a:r>
            <a:endParaRPr lang="hu-HU" b="1" smtClean="0"/>
          </a:p>
          <a:p>
            <a:pPr marL="0" indent="0">
              <a:buNone/>
            </a:pPr>
            <a:endParaRPr lang="en-US" b="1" dirty="0"/>
          </a:p>
          <a:p>
            <a:pPr lvl="0"/>
            <a:r>
              <a:rPr lang="hu-HU" dirty="0" err="1"/>
              <a:t>problematické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, </a:t>
            </a:r>
            <a:r>
              <a:rPr lang="hu-HU" dirty="0" err="1"/>
              <a:t>že</a:t>
            </a:r>
            <a:r>
              <a:rPr lang="hu-HU" dirty="0"/>
              <a:t> </a:t>
            </a:r>
            <a:r>
              <a:rPr lang="hu-HU" dirty="0" err="1"/>
              <a:t>sexuálna</a:t>
            </a:r>
            <a:r>
              <a:rPr lang="hu-HU" dirty="0"/>
              <a:t> </a:t>
            </a:r>
            <a:r>
              <a:rPr lang="hu-HU" dirty="0" err="1"/>
              <a:t>identita</a:t>
            </a:r>
            <a:r>
              <a:rPr lang="hu-HU" dirty="0"/>
              <a:t> </a:t>
            </a:r>
            <a:r>
              <a:rPr lang="hu-HU" dirty="0" err="1"/>
              <a:t>môže</a:t>
            </a:r>
            <a:r>
              <a:rPr lang="hu-HU" dirty="0"/>
              <a:t> </a:t>
            </a:r>
            <a:r>
              <a:rPr lang="hu-HU" dirty="0" err="1"/>
              <a:t>byť</a:t>
            </a:r>
            <a:r>
              <a:rPr lang="hu-HU" dirty="0"/>
              <a:t> </a:t>
            </a:r>
            <a:r>
              <a:rPr lang="hu-HU" dirty="0" err="1"/>
              <a:t>definovaná</a:t>
            </a:r>
            <a:r>
              <a:rPr lang="hu-HU" dirty="0"/>
              <a:t> </a:t>
            </a:r>
            <a:r>
              <a:rPr lang="hu-HU" dirty="0" err="1"/>
              <a:t>duchovným</a:t>
            </a:r>
            <a:r>
              <a:rPr lang="hu-HU" dirty="0"/>
              <a:t> </a:t>
            </a:r>
            <a:r>
              <a:rPr lang="hu-HU" dirty="0" err="1"/>
              <a:t>postojom</a:t>
            </a:r>
            <a:r>
              <a:rPr lang="hu-HU" dirty="0"/>
              <a:t> </a:t>
            </a:r>
            <a:r>
              <a:rPr lang="hu-HU" dirty="0" err="1"/>
              <a:t>mimo</a:t>
            </a:r>
            <a:r>
              <a:rPr lang="hu-HU" dirty="0"/>
              <a:t> </a:t>
            </a:r>
            <a:r>
              <a:rPr lang="hu-HU" dirty="0" err="1"/>
              <a:t>akejkoľvek</a:t>
            </a:r>
            <a:r>
              <a:rPr lang="hu-HU" dirty="0"/>
              <a:t> </a:t>
            </a:r>
            <a:r>
              <a:rPr lang="hu-HU" dirty="0" err="1"/>
              <a:t>biologickej</a:t>
            </a:r>
            <a:r>
              <a:rPr lang="hu-HU" dirty="0"/>
              <a:t> </a:t>
            </a:r>
            <a:r>
              <a:rPr lang="hu-HU" dirty="0" err="1"/>
              <a:t>špecifikácie</a:t>
            </a:r>
            <a:r>
              <a:rPr lang="hu-HU" dirty="0"/>
              <a:t>.</a:t>
            </a:r>
            <a:endParaRPr lang="en-US" dirty="0"/>
          </a:p>
          <a:p>
            <a:pPr lvl="0"/>
            <a:r>
              <a:rPr lang="hu-HU" dirty="0" err="1"/>
              <a:t>odcudzenie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 sebe </a:t>
            </a:r>
            <a:r>
              <a:rPr lang="hu-HU" dirty="0" err="1"/>
              <a:t>samému</a:t>
            </a:r>
            <a:r>
              <a:rPr lang="hu-HU" dirty="0"/>
              <a:t> v </a:t>
            </a:r>
            <a:r>
              <a:rPr lang="hu-HU" dirty="0" err="1"/>
              <a:t>dôsledku</a:t>
            </a:r>
            <a:r>
              <a:rPr lang="hu-HU" dirty="0"/>
              <a:t> </a:t>
            </a:r>
            <a:r>
              <a:rPr lang="hu-HU" dirty="0" err="1"/>
              <a:t>hriechu</a:t>
            </a:r>
            <a:r>
              <a:rPr lang="hu-HU" dirty="0"/>
              <a:t>, </a:t>
            </a:r>
            <a:r>
              <a:rPr lang="hu-HU" dirty="0" err="1"/>
              <a:t>keď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človek</a:t>
            </a:r>
            <a:r>
              <a:rPr lang="hu-HU" dirty="0"/>
              <a:t> </a:t>
            </a:r>
            <a:r>
              <a:rPr lang="hu-HU" dirty="0" err="1"/>
              <a:t>neprijíma</a:t>
            </a:r>
            <a:r>
              <a:rPr lang="hu-HU" dirty="0"/>
              <a:t> </a:t>
            </a:r>
            <a:r>
              <a:rPr lang="hu-HU" dirty="0" err="1"/>
              <a:t>ako</a:t>
            </a:r>
            <a:r>
              <a:rPr lang="hu-HU" dirty="0"/>
              <a:t> </a:t>
            </a:r>
            <a:r>
              <a:rPr lang="hu-HU" dirty="0" err="1"/>
              <a:t>muž</a:t>
            </a:r>
            <a:r>
              <a:rPr lang="hu-HU" dirty="0"/>
              <a:t> </a:t>
            </a:r>
            <a:r>
              <a:rPr lang="hu-HU" dirty="0" err="1"/>
              <a:t>alebo</a:t>
            </a:r>
            <a:r>
              <a:rPr lang="hu-HU" dirty="0"/>
              <a:t> </a:t>
            </a:r>
            <a:r>
              <a:rPr lang="hu-HU" dirty="0" err="1"/>
              <a:t>žena</a:t>
            </a:r>
            <a:endParaRPr lang="en-US" dirty="0"/>
          </a:p>
          <a:p>
            <a:pPr lvl="0"/>
            <a:r>
              <a:rPr lang="hu-HU" dirty="0" err="1"/>
              <a:t>chirurgický</a:t>
            </a:r>
            <a:r>
              <a:rPr lang="hu-HU" dirty="0"/>
              <a:t> </a:t>
            </a:r>
            <a:r>
              <a:rPr lang="hu-HU" dirty="0" err="1"/>
              <a:t>zákrok</a:t>
            </a:r>
            <a:r>
              <a:rPr lang="hu-HU" dirty="0"/>
              <a:t> </a:t>
            </a:r>
            <a:r>
              <a:rPr lang="hu-HU" dirty="0" err="1"/>
              <a:t>slúži</a:t>
            </a:r>
            <a:r>
              <a:rPr lang="hu-HU" dirty="0"/>
              <a:t> len na </a:t>
            </a:r>
            <a:r>
              <a:rPr lang="hu-HU" dirty="0" err="1"/>
              <a:t>vytvorenie</a:t>
            </a:r>
            <a:r>
              <a:rPr lang="hu-HU" dirty="0"/>
              <a:t> </a:t>
            </a:r>
            <a:r>
              <a:rPr lang="hu-HU" dirty="0" err="1"/>
              <a:t>ilúzie</a:t>
            </a:r>
            <a:r>
              <a:rPr lang="hu-HU" dirty="0"/>
              <a:t>, </a:t>
            </a:r>
            <a:r>
              <a:rPr lang="hu-HU" dirty="0" err="1"/>
              <a:t>že</a:t>
            </a:r>
            <a:r>
              <a:rPr lang="hu-HU" dirty="0"/>
              <a:t> </a:t>
            </a:r>
            <a:r>
              <a:rPr lang="hu-HU" dirty="0" err="1"/>
              <a:t>jedinec</a:t>
            </a:r>
            <a:r>
              <a:rPr lang="hu-HU" dirty="0"/>
              <a:t> </a:t>
            </a:r>
            <a:r>
              <a:rPr lang="hu-HU" dirty="0" err="1"/>
              <a:t>má</a:t>
            </a:r>
            <a:r>
              <a:rPr lang="hu-HU" dirty="0"/>
              <a:t> </a:t>
            </a:r>
            <a:r>
              <a:rPr lang="hu-HU" dirty="0" err="1"/>
              <a:t>želané</a:t>
            </a:r>
            <a:r>
              <a:rPr lang="hu-HU" dirty="0"/>
              <a:t> </a:t>
            </a:r>
            <a:r>
              <a:rPr lang="hu-HU" dirty="0" err="1"/>
              <a:t>pohlavie</a:t>
            </a:r>
            <a:endParaRPr lang="en-US" dirty="0"/>
          </a:p>
          <a:p>
            <a:pPr lvl="0"/>
            <a:r>
              <a:rPr lang="hu-HU" dirty="0" err="1"/>
              <a:t>chirurgická</a:t>
            </a:r>
            <a:r>
              <a:rPr lang="hu-HU" dirty="0"/>
              <a:t> </a:t>
            </a:r>
            <a:r>
              <a:rPr lang="hu-HU" dirty="0" err="1"/>
              <a:t>nemodifikácia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formálne</a:t>
            </a:r>
            <a:r>
              <a:rPr lang="hu-HU" dirty="0"/>
              <a:t> </a:t>
            </a:r>
            <a:r>
              <a:rPr lang="hu-HU" dirty="0" err="1"/>
              <a:t>zmrzačenie</a:t>
            </a:r>
            <a:r>
              <a:rPr lang="hu-HU" dirty="0"/>
              <a:t>, </a:t>
            </a:r>
            <a:r>
              <a:rPr lang="hu-HU" dirty="0" err="1"/>
              <a:t>ale</a:t>
            </a:r>
            <a:r>
              <a:rPr lang="hu-HU" dirty="0"/>
              <a:t> </a:t>
            </a:r>
            <a:r>
              <a:rPr lang="hu-HU" dirty="0" err="1"/>
              <a:t>obsahovo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to</a:t>
            </a:r>
            <a:r>
              <a:rPr lang="hu-HU" dirty="0"/>
              <a:t> </a:t>
            </a:r>
            <a:r>
              <a:rPr lang="hu-HU" dirty="0" err="1"/>
              <a:t>popretie</a:t>
            </a:r>
            <a:r>
              <a:rPr lang="hu-HU" dirty="0"/>
              <a:t> </a:t>
            </a:r>
            <a:r>
              <a:rPr lang="hu-HU" dirty="0" err="1"/>
              <a:t>pohlavia</a:t>
            </a:r>
            <a:r>
              <a:rPr lang="hu-HU" dirty="0"/>
              <a:t> </a:t>
            </a:r>
            <a:r>
              <a:rPr lang="hu-HU" dirty="0" err="1"/>
              <a:t>daného</a:t>
            </a:r>
            <a:r>
              <a:rPr lang="hu-HU" dirty="0"/>
              <a:t> </a:t>
            </a:r>
            <a:r>
              <a:rPr lang="hu-HU" dirty="0" err="1"/>
              <a:t>Bohom</a:t>
            </a:r>
            <a:r>
              <a:rPr lang="hu-HU" dirty="0"/>
              <a:t>.</a:t>
            </a:r>
            <a:endParaRPr lang="en-US" dirty="0"/>
          </a:p>
          <a:p>
            <a:r>
              <a:rPr lang="hu-HU" dirty="0" err="1"/>
              <a:t>odmietnutie</a:t>
            </a:r>
            <a:r>
              <a:rPr lang="hu-HU" dirty="0"/>
              <a:t> </a:t>
            </a:r>
            <a:r>
              <a:rPr lang="hu-HU" dirty="0" err="1"/>
              <a:t>stvorenej</a:t>
            </a:r>
            <a:r>
              <a:rPr lang="hu-HU" dirty="0"/>
              <a:t> </a:t>
            </a:r>
            <a:r>
              <a:rPr lang="hu-HU" dirty="0" err="1"/>
              <a:t>reality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77841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Zdobené">
  <a:themeElements>
    <a:clrScheme name="Zdobené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Zdobené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Zdobené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</TotalTime>
  <Words>255</Words>
  <Application>Microsoft Office PowerPoint</Application>
  <PresentationFormat>Prezentácia na obrazovke (4:3)</PresentationFormat>
  <Paragraphs>34</Paragraphs>
  <Slides>6</Slides>
  <Notes>0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6</vt:i4>
      </vt:variant>
    </vt:vector>
  </HeadingPairs>
  <TitlesOfParts>
    <vt:vector size="7" baseType="lpstr">
      <vt:lpstr>Zdobené</vt:lpstr>
      <vt:lpstr>Transsexualita</vt:lpstr>
      <vt:lpstr>Transsexualita</vt:lpstr>
      <vt:lpstr>Transsexualita</vt:lpstr>
      <vt:lpstr>Transsexualita</vt:lpstr>
      <vt:lpstr>Transsexualita</vt:lpstr>
      <vt:lpstr>Transsexualita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Transzszexualitás</dc:title>
  <dc:creator>user</dc:creator>
  <cp:lastModifiedBy>user</cp:lastModifiedBy>
  <cp:revision>2</cp:revision>
  <dcterms:created xsi:type="dcterms:W3CDTF">2023-12-19T12:37:54Z</dcterms:created>
  <dcterms:modified xsi:type="dcterms:W3CDTF">2024-01-03T14:33:49Z</dcterms:modified>
</cp:coreProperties>
</file>