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40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b="1" dirty="0"/>
              <a:t>1. </a:t>
            </a:r>
            <a:r>
              <a:rPr lang="de-DE" b="1" dirty="0" err="1"/>
              <a:t>Vymedzenie</a:t>
            </a:r>
            <a:r>
              <a:rPr lang="de-DE" b="1" dirty="0"/>
              <a:t> </a:t>
            </a:r>
            <a:r>
              <a:rPr lang="de-DE" b="1" dirty="0" err="1"/>
              <a:t>problému</a:t>
            </a:r>
            <a:endParaRPr lang="en-US" b="1" dirty="0"/>
          </a:p>
          <a:p>
            <a:pPr lvl="0"/>
            <a:r>
              <a:rPr lang="hu-HU" dirty="0" err="1"/>
              <a:t>homosexualita</a:t>
            </a:r>
            <a:r>
              <a:rPr lang="hu-HU" dirty="0"/>
              <a:t> </a:t>
            </a:r>
            <a:r>
              <a:rPr lang="hu-HU" dirty="0" err="1"/>
              <a:t>existovala</a:t>
            </a:r>
            <a:r>
              <a:rPr lang="hu-HU" dirty="0"/>
              <a:t> v </a:t>
            </a:r>
            <a:r>
              <a:rPr lang="hu-HU" dirty="0" err="1"/>
              <a:t>každej</a:t>
            </a:r>
            <a:r>
              <a:rPr lang="hu-HU" dirty="0"/>
              <a:t> </a:t>
            </a:r>
            <a:r>
              <a:rPr lang="hu-HU" dirty="0" err="1"/>
              <a:t>dobe</a:t>
            </a:r>
            <a:endParaRPr lang="en-US" dirty="0"/>
          </a:p>
          <a:p>
            <a:pPr lvl="0"/>
            <a:r>
              <a:rPr lang="hu-HU" dirty="0" err="1"/>
              <a:t>podľa</a:t>
            </a:r>
            <a:r>
              <a:rPr lang="hu-HU" dirty="0"/>
              <a:t> </a:t>
            </a:r>
            <a:r>
              <a:rPr lang="hu-HU" dirty="0" err="1"/>
              <a:t>štatistiky</a:t>
            </a:r>
            <a:r>
              <a:rPr lang="hu-HU" dirty="0"/>
              <a:t> z </a:t>
            </a:r>
            <a:r>
              <a:rPr lang="hu-HU" dirty="0" err="1"/>
              <a:t>roku</a:t>
            </a:r>
            <a:r>
              <a:rPr lang="hu-HU" dirty="0"/>
              <a:t> 1994 </a:t>
            </a:r>
            <a:r>
              <a:rPr lang="hu-HU" dirty="0" err="1"/>
              <a:t>sa</a:t>
            </a:r>
            <a:r>
              <a:rPr lang="hu-HU" dirty="0"/>
              <a:t> 2,8 % </a:t>
            </a:r>
            <a:r>
              <a:rPr lang="hu-HU" dirty="0" err="1"/>
              <a:t>mužov</a:t>
            </a:r>
            <a:r>
              <a:rPr lang="hu-HU" dirty="0"/>
              <a:t> a 1,4 % </a:t>
            </a:r>
            <a:r>
              <a:rPr lang="hu-HU" dirty="0" err="1"/>
              <a:t>žien</a:t>
            </a:r>
            <a:r>
              <a:rPr lang="hu-HU" dirty="0"/>
              <a:t> </a:t>
            </a:r>
            <a:r>
              <a:rPr lang="hu-HU" dirty="0" err="1"/>
              <a:t>považuje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(</a:t>
            </a:r>
            <a:r>
              <a:rPr lang="hu-HU" dirty="0" err="1"/>
              <a:t>výlučne</a:t>
            </a:r>
            <a:r>
              <a:rPr lang="hu-HU" dirty="0"/>
              <a:t>) </a:t>
            </a:r>
            <a:r>
              <a:rPr lang="hu-HU" dirty="0" err="1"/>
              <a:t>homosexuálov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západných</a:t>
            </a:r>
            <a:r>
              <a:rPr lang="hu-HU" dirty="0"/>
              <a:t> </a:t>
            </a:r>
            <a:r>
              <a:rPr lang="hu-HU" dirty="0" err="1"/>
              <a:t>spoločnostiach</a:t>
            </a:r>
            <a:r>
              <a:rPr lang="hu-HU" dirty="0"/>
              <a:t> </a:t>
            </a:r>
            <a:r>
              <a:rPr lang="hu-HU" dirty="0" err="1"/>
              <a:t>bola</a:t>
            </a:r>
            <a:r>
              <a:rPr lang="hu-HU" dirty="0"/>
              <a:t> </a:t>
            </a:r>
            <a:r>
              <a:rPr lang="hu-HU" dirty="0" err="1"/>
              <a:t>homosexualita</a:t>
            </a:r>
            <a:r>
              <a:rPr lang="hu-HU" dirty="0"/>
              <a:t> </a:t>
            </a:r>
            <a:r>
              <a:rPr lang="hu-HU" dirty="0" err="1"/>
              <a:t>zakázaná</a:t>
            </a:r>
            <a:r>
              <a:rPr lang="hu-HU" dirty="0"/>
              <a:t> </a:t>
            </a:r>
            <a:r>
              <a:rPr lang="hu-HU" dirty="0" err="1"/>
              <a:t>vplyvom</a:t>
            </a:r>
            <a:r>
              <a:rPr lang="hu-HU" dirty="0"/>
              <a:t> </a:t>
            </a:r>
            <a:r>
              <a:rPr lang="hu-HU" dirty="0" err="1"/>
              <a:t>kresťanstva</a:t>
            </a:r>
            <a:endParaRPr lang="en-US" dirty="0"/>
          </a:p>
          <a:p>
            <a:pPr lvl="0"/>
            <a:r>
              <a:rPr lang="hu-HU" dirty="0" err="1"/>
              <a:t>homosexuálne</a:t>
            </a:r>
            <a:r>
              <a:rPr lang="hu-HU" dirty="0"/>
              <a:t> </a:t>
            </a:r>
            <a:r>
              <a:rPr lang="hu-HU" dirty="0" err="1"/>
              <a:t>hnutia</a:t>
            </a:r>
            <a:r>
              <a:rPr lang="hu-HU" dirty="0"/>
              <a:t> </a:t>
            </a:r>
            <a:r>
              <a:rPr lang="hu-HU" dirty="0" err="1"/>
              <a:t>nabrali</a:t>
            </a:r>
            <a:r>
              <a:rPr lang="hu-HU" dirty="0"/>
              <a:t> na </a:t>
            </a:r>
            <a:r>
              <a:rPr lang="hu-HU" dirty="0" err="1"/>
              <a:t>sile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sexuálnej</a:t>
            </a:r>
            <a:r>
              <a:rPr lang="hu-HU" dirty="0"/>
              <a:t> </a:t>
            </a:r>
            <a:r>
              <a:rPr lang="hu-HU" dirty="0" err="1"/>
              <a:t>revolúcii</a:t>
            </a:r>
            <a:r>
              <a:rPr lang="hu-HU" dirty="0"/>
              <a:t> v </a:t>
            </a:r>
            <a:r>
              <a:rPr lang="hu-HU" dirty="0" err="1"/>
              <a:t>roku</a:t>
            </a:r>
            <a:r>
              <a:rPr lang="hu-HU" dirty="0"/>
              <a:t> 1968</a:t>
            </a:r>
            <a:endParaRPr lang="en-US" dirty="0"/>
          </a:p>
          <a:p>
            <a:pPr lvl="0"/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by</a:t>
            </a:r>
            <a:r>
              <a:rPr lang="hu-HU" dirty="0"/>
              <a:t> </a:t>
            </a:r>
            <a:r>
              <a:rPr lang="hu-HU" dirty="0" err="1"/>
              <a:t>sme</a:t>
            </a:r>
            <a:r>
              <a:rPr lang="hu-HU" dirty="0"/>
              <a:t> mali </a:t>
            </a:r>
            <a:r>
              <a:rPr lang="hu-HU" dirty="0" err="1"/>
              <a:t>hodnotiť</a:t>
            </a:r>
            <a:r>
              <a:rPr lang="hu-HU" dirty="0"/>
              <a:t> </a:t>
            </a:r>
            <a:r>
              <a:rPr lang="hu-HU" dirty="0" err="1"/>
              <a:t>homoerotiku</a:t>
            </a:r>
            <a:r>
              <a:rPr lang="hu-HU" dirty="0"/>
              <a:t>?</a:t>
            </a:r>
            <a:endParaRPr lang="en-US" dirty="0"/>
          </a:p>
          <a:p>
            <a:pPr lvl="2"/>
            <a:r>
              <a:rPr lang="hu-HU" dirty="0" err="1"/>
              <a:t>nemenný</a:t>
            </a:r>
            <a:r>
              <a:rPr lang="hu-HU" dirty="0"/>
              <a:t>, </a:t>
            </a:r>
            <a:r>
              <a:rPr lang="hu-HU" dirty="0" err="1"/>
              <a:t>trvalý</a:t>
            </a:r>
            <a:r>
              <a:rPr lang="hu-HU" dirty="0"/>
              <a:t> </a:t>
            </a:r>
            <a:r>
              <a:rPr lang="hu-HU" dirty="0" err="1"/>
              <a:t>dojem</a:t>
            </a:r>
            <a:endParaRPr lang="en-US" dirty="0"/>
          </a:p>
          <a:p>
            <a:pPr lvl="2"/>
            <a:r>
              <a:rPr lang="hu-HU" dirty="0" err="1"/>
              <a:t>intelektuálne</a:t>
            </a:r>
            <a:r>
              <a:rPr lang="hu-HU" dirty="0"/>
              <a:t>, </a:t>
            </a:r>
            <a:r>
              <a:rPr lang="hu-HU" dirty="0" err="1"/>
              <a:t>premenlivé</a:t>
            </a:r>
            <a:r>
              <a:rPr lang="hu-HU" dirty="0"/>
              <a:t> </a:t>
            </a:r>
            <a:r>
              <a:rPr lang="hu-HU" dirty="0" err="1"/>
              <a:t>správanie</a:t>
            </a:r>
            <a:endParaRPr lang="en-US" dirty="0"/>
          </a:p>
          <a:p>
            <a:r>
              <a:rPr lang="hu-HU" dirty="0" err="1"/>
              <a:t>rodové</a:t>
            </a:r>
            <a:r>
              <a:rPr lang="hu-HU" dirty="0"/>
              <a:t> </a:t>
            </a:r>
            <a:r>
              <a:rPr lang="hu-HU" dirty="0" err="1"/>
              <a:t>úlohy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v </a:t>
            </a:r>
            <a:r>
              <a:rPr lang="hu-HU" dirty="0" err="1"/>
              <a:t>jednotlivých</a:t>
            </a:r>
            <a:r>
              <a:rPr lang="hu-HU" dirty="0"/>
              <a:t> </a:t>
            </a:r>
            <a:r>
              <a:rPr lang="hu-HU" dirty="0" err="1"/>
              <a:t>kultúrach</a:t>
            </a:r>
            <a:r>
              <a:rPr lang="hu-HU" dirty="0"/>
              <a:t> </a:t>
            </a:r>
            <a:r>
              <a:rPr lang="hu-HU" dirty="0" err="1" smtClean="0"/>
              <a:t>líšia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303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085184"/>
            <a:ext cx="6788224" cy="1087016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chápu</a:t>
            </a:r>
            <a:r>
              <a:rPr lang="hu-HU" b="1" dirty="0"/>
              <a:t> </a:t>
            </a:r>
            <a:r>
              <a:rPr lang="hu-HU" b="1" dirty="0" err="1"/>
              <a:t>homosexuáli</a:t>
            </a:r>
            <a:r>
              <a:rPr lang="hu-HU" b="1" dirty="0"/>
              <a:t> </a:t>
            </a:r>
            <a:r>
              <a:rPr lang="hu-HU" b="1" dirty="0" err="1"/>
              <a:t>svoju</a:t>
            </a:r>
            <a:r>
              <a:rPr lang="hu-HU" b="1" dirty="0"/>
              <a:t> </a:t>
            </a:r>
            <a:r>
              <a:rPr lang="hu-HU" b="1" dirty="0" err="1"/>
              <a:t>sexuálnu</a:t>
            </a:r>
            <a:r>
              <a:rPr lang="hu-HU" b="1" dirty="0"/>
              <a:t> </a:t>
            </a:r>
            <a:r>
              <a:rPr lang="hu-HU" b="1" dirty="0" err="1"/>
              <a:t>orientáciu</a:t>
            </a:r>
            <a:r>
              <a:rPr lang="hu-HU" b="1" dirty="0"/>
              <a:t>?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 err="1"/>
              <a:t>prežívajú</a:t>
            </a:r>
            <a:r>
              <a:rPr lang="hu-HU" dirty="0"/>
              <a:t>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sexuálne</a:t>
            </a:r>
            <a:r>
              <a:rPr lang="hu-HU" dirty="0"/>
              <a:t> </a:t>
            </a:r>
            <a:r>
              <a:rPr lang="hu-HU" dirty="0" err="1"/>
              <a:t>túžby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silné</a:t>
            </a:r>
            <a:r>
              <a:rPr lang="hu-HU" dirty="0"/>
              <a:t> </a:t>
            </a:r>
            <a:r>
              <a:rPr lang="hu-HU" dirty="0" err="1"/>
              <a:t>nutkanie</a:t>
            </a:r>
            <a:r>
              <a:rPr lang="hu-HU" dirty="0"/>
              <a:t>, </a:t>
            </a:r>
            <a:r>
              <a:rPr lang="hu-HU" dirty="0" err="1"/>
              <a:t>podobne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heterosexuáli</a:t>
            </a:r>
            <a:endParaRPr lang="en-US" dirty="0"/>
          </a:p>
          <a:p>
            <a:pPr lvl="0"/>
            <a:r>
              <a:rPr lang="hu-HU" dirty="0" err="1"/>
              <a:t>považujú</a:t>
            </a:r>
            <a:r>
              <a:rPr lang="hu-HU" dirty="0"/>
              <a:t> </a:t>
            </a:r>
            <a:r>
              <a:rPr lang="hu-HU" dirty="0" err="1"/>
              <a:t>svoje</a:t>
            </a:r>
            <a:r>
              <a:rPr lang="hu-HU" dirty="0"/>
              <a:t> </a:t>
            </a:r>
            <a:r>
              <a:rPr lang="hu-HU" dirty="0" err="1"/>
              <a:t>túžby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samozrejmosť</a:t>
            </a:r>
            <a:endParaRPr lang="en-US" dirty="0"/>
          </a:p>
          <a:p>
            <a:pPr lvl="0"/>
            <a:r>
              <a:rPr lang="hu-HU" dirty="0" err="1"/>
              <a:t>významný</a:t>
            </a:r>
            <a:r>
              <a:rPr lang="hu-HU" dirty="0"/>
              <a:t> </a:t>
            </a:r>
            <a:r>
              <a:rPr lang="hu-HU" dirty="0" err="1"/>
              <a:t>krok</a:t>
            </a:r>
            <a:r>
              <a:rPr lang="hu-HU" dirty="0"/>
              <a:t> v </a:t>
            </a:r>
            <a:r>
              <a:rPr lang="hu-HU" dirty="0" err="1"/>
              <a:t>tzv</a:t>
            </a:r>
            <a:r>
              <a:rPr lang="hu-HU" dirty="0"/>
              <a:t>. "</a:t>
            </a:r>
            <a:r>
              <a:rPr lang="hu-HU" dirty="0" err="1"/>
              <a:t>coming</a:t>
            </a:r>
            <a:r>
              <a:rPr lang="hu-HU" dirty="0"/>
              <a:t> out" </a:t>
            </a:r>
            <a:endParaRPr lang="en-US" dirty="0"/>
          </a:p>
          <a:p>
            <a:pPr lvl="0"/>
            <a:r>
              <a:rPr lang="hu-HU" dirty="0" err="1"/>
              <a:t>túžia</a:t>
            </a:r>
            <a:r>
              <a:rPr lang="hu-HU" dirty="0"/>
              <a:t> </a:t>
            </a:r>
            <a:r>
              <a:rPr lang="hu-HU" dirty="0" err="1"/>
              <a:t>po</a:t>
            </a:r>
            <a:r>
              <a:rPr lang="hu-HU" dirty="0"/>
              <a:t> </a:t>
            </a:r>
            <a:r>
              <a:rPr lang="hu-HU" dirty="0" err="1"/>
              <a:t>dlhodobom</a:t>
            </a:r>
            <a:r>
              <a:rPr lang="hu-HU" dirty="0"/>
              <a:t> </a:t>
            </a:r>
            <a:r>
              <a:rPr lang="hu-HU" dirty="0" err="1"/>
              <a:t>vzťahu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</a:t>
            </a:r>
            <a:r>
              <a:rPr lang="hu-HU" dirty="0" err="1"/>
              <a:t>monogamné</a:t>
            </a:r>
            <a:r>
              <a:rPr lang="hu-HU" dirty="0"/>
              <a:t> </a:t>
            </a:r>
            <a:r>
              <a:rPr lang="hu-HU" dirty="0" err="1"/>
              <a:t>vzťahy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zriedkavé</a:t>
            </a:r>
            <a:r>
              <a:rPr lang="hu-HU" dirty="0"/>
              <a:t> (</a:t>
            </a:r>
            <a:r>
              <a:rPr lang="hu-HU" dirty="0" err="1"/>
              <a:t>predpokladá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80-90 % </a:t>
            </a:r>
            <a:r>
              <a:rPr lang="hu-HU" dirty="0" err="1"/>
              <a:t>ľudí</a:t>
            </a:r>
            <a:r>
              <a:rPr lang="hu-HU" dirty="0"/>
              <a:t> s </a:t>
            </a:r>
            <a:r>
              <a:rPr lang="hu-HU" dirty="0" err="1"/>
              <a:t>homosexuálnymi</a:t>
            </a:r>
            <a:r>
              <a:rPr lang="hu-HU" dirty="0"/>
              <a:t> </a:t>
            </a:r>
            <a:r>
              <a:rPr lang="hu-HU" dirty="0" err="1"/>
              <a:t>pocitmi</a:t>
            </a:r>
            <a:r>
              <a:rPr lang="hu-HU" dirty="0"/>
              <a:t> </a:t>
            </a:r>
            <a:r>
              <a:rPr lang="hu-HU" dirty="0" err="1"/>
              <a:t>pravidelne</a:t>
            </a:r>
            <a:r>
              <a:rPr lang="hu-HU" dirty="0"/>
              <a:t> </a:t>
            </a:r>
            <a:r>
              <a:rPr lang="hu-HU" dirty="0" err="1"/>
              <a:t>mení</a:t>
            </a:r>
            <a:r>
              <a:rPr lang="hu-HU" dirty="0"/>
              <a:t> </a:t>
            </a:r>
            <a:r>
              <a:rPr lang="hu-HU" dirty="0" err="1"/>
              <a:t>partnerov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 err="1"/>
              <a:t>homosexuáli</a:t>
            </a:r>
            <a:r>
              <a:rPr lang="hu-HU" dirty="0"/>
              <a:t> a </a:t>
            </a:r>
            <a:r>
              <a:rPr lang="hu-HU" dirty="0" err="1"/>
              <a:t>bisexuáli</a:t>
            </a:r>
            <a:r>
              <a:rPr lang="hu-HU" dirty="0"/>
              <a:t> </a:t>
            </a:r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viac</a:t>
            </a:r>
            <a:r>
              <a:rPr lang="hu-HU" dirty="0"/>
              <a:t> </a:t>
            </a:r>
            <a:r>
              <a:rPr lang="hu-HU" dirty="0" err="1"/>
              <a:t>ohrození</a:t>
            </a:r>
            <a:r>
              <a:rPr lang="hu-HU" dirty="0"/>
              <a:t> </a:t>
            </a:r>
            <a:r>
              <a:rPr lang="hu-HU" dirty="0" err="1"/>
              <a:t>samovraždami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psychickými</a:t>
            </a:r>
            <a:r>
              <a:rPr lang="hu-HU" dirty="0"/>
              <a:t> </a:t>
            </a:r>
            <a:r>
              <a:rPr lang="hu-HU" dirty="0" err="1"/>
              <a:t>problémami</a:t>
            </a:r>
            <a:r>
              <a:rPr lang="hu-HU" dirty="0"/>
              <a:t> (</a:t>
            </a:r>
            <a:r>
              <a:rPr lang="hu-HU" dirty="0" err="1"/>
              <a:t>Plöder</a:t>
            </a:r>
            <a:r>
              <a:rPr lang="hu-HU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16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229200"/>
            <a:ext cx="6788224" cy="943000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543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sz="2800" b="1" dirty="0"/>
              <a:t>3. </a:t>
            </a:r>
            <a:r>
              <a:rPr lang="hu-HU" sz="2800" b="1" dirty="0" err="1"/>
              <a:t>Homosexualita</a:t>
            </a:r>
            <a:r>
              <a:rPr lang="hu-HU" sz="2800" b="1" dirty="0"/>
              <a:t> z </a:t>
            </a:r>
            <a:r>
              <a:rPr lang="hu-HU" sz="2800" b="1" dirty="0" err="1"/>
              <a:t>pohľadu</a:t>
            </a:r>
            <a:r>
              <a:rPr lang="hu-HU" sz="2800" b="1" dirty="0"/>
              <a:t> </a:t>
            </a:r>
            <a:r>
              <a:rPr lang="hu-HU" sz="2800" b="1" dirty="0" err="1"/>
              <a:t>jej</a:t>
            </a:r>
            <a:r>
              <a:rPr lang="hu-HU" sz="2800" b="1" dirty="0"/>
              <a:t> </a:t>
            </a:r>
            <a:r>
              <a:rPr lang="hu-HU" sz="2800" b="1" dirty="0" err="1"/>
              <a:t>kritikov</a:t>
            </a:r>
            <a:endParaRPr lang="en-US" sz="2800" b="1" dirty="0"/>
          </a:p>
          <a:p>
            <a:pPr marL="0" indent="0">
              <a:buNone/>
            </a:pPr>
            <a:r>
              <a:rPr lang="hu-HU" sz="2800" b="1" dirty="0"/>
              <a:t> </a:t>
            </a:r>
            <a:endParaRPr lang="en-US" sz="2800" dirty="0"/>
          </a:p>
          <a:p>
            <a:pPr marL="0" indent="0">
              <a:buNone/>
            </a:pPr>
            <a:r>
              <a:rPr lang="hu-HU" sz="2800" b="1" dirty="0"/>
              <a:t>3.1. </a:t>
            </a:r>
            <a:r>
              <a:rPr lang="hu-HU" sz="2800" b="1" dirty="0" err="1"/>
              <a:t>Všeobecné</a:t>
            </a:r>
            <a:r>
              <a:rPr lang="hu-HU" sz="2800" b="1" dirty="0"/>
              <a:t> </a:t>
            </a:r>
            <a:r>
              <a:rPr lang="hu-HU" sz="2800" b="1" dirty="0" err="1"/>
              <a:t>pripomienky</a:t>
            </a:r>
            <a:endParaRPr lang="en-US" sz="2800" b="1" dirty="0"/>
          </a:p>
          <a:p>
            <a:pPr marL="0" indent="0">
              <a:buNone/>
            </a:pPr>
            <a:r>
              <a:rPr lang="hu-HU" sz="2800" b="1" dirty="0"/>
              <a:t> </a:t>
            </a:r>
            <a:endParaRPr lang="en-US" sz="2800" dirty="0"/>
          </a:p>
          <a:p>
            <a:pPr lvl="0"/>
            <a:r>
              <a:rPr lang="hu-HU" sz="2800" dirty="0" err="1"/>
              <a:t>veľká</a:t>
            </a:r>
            <a:r>
              <a:rPr lang="hu-HU" sz="2800" dirty="0"/>
              <a:t> </a:t>
            </a:r>
            <a:r>
              <a:rPr lang="hu-HU" sz="2800" dirty="0" err="1"/>
              <a:t>väčšina</a:t>
            </a:r>
            <a:r>
              <a:rPr lang="hu-HU" sz="2800" dirty="0"/>
              <a:t> </a:t>
            </a:r>
            <a:r>
              <a:rPr lang="hu-HU" sz="2800" dirty="0" err="1"/>
              <a:t>stále</a:t>
            </a:r>
            <a:r>
              <a:rPr lang="hu-HU" sz="2800" dirty="0"/>
              <a:t> </a:t>
            </a:r>
            <a:r>
              <a:rPr lang="hu-HU" sz="2800" dirty="0" err="1"/>
              <a:t>považuje</a:t>
            </a:r>
            <a:r>
              <a:rPr lang="hu-HU" sz="2800" dirty="0"/>
              <a:t> </a:t>
            </a:r>
            <a:r>
              <a:rPr lang="hu-HU" sz="2800" dirty="0" err="1"/>
              <a:t>príťažlivosť</a:t>
            </a:r>
            <a:r>
              <a:rPr lang="hu-HU" sz="2800" dirty="0"/>
              <a:t> k </a:t>
            </a:r>
            <a:r>
              <a:rPr lang="hu-HU" sz="2800" dirty="0" err="1"/>
              <a:t>rovnakému</a:t>
            </a:r>
            <a:r>
              <a:rPr lang="hu-HU" sz="2800" dirty="0"/>
              <a:t> </a:t>
            </a:r>
            <a:r>
              <a:rPr lang="hu-HU" sz="2800" dirty="0" err="1"/>
              <a:t>pohlaviu</a:t>
            </a:r>
            <a:r>
              <a:rPr lang="hu-HU" sz="2800" dirty="0"/>
              <a:t> </a:t>
            </a:r>
            <a:r>
              <a:rPr lang="hu-HU" sz="2800" dirty="0" err="1"/>
              <a:t>za</a:t>
            </a:r>
            <a:r>
              <a:rPr lang="hu-HU" sz="2800" dirty="0"/>
              <a:t> </a:t>
            </a:r>
            <a:r>
              <a:rPr lang="hu-HU" sz="2800" dirty="0" err="1"/>
              <a:t>negatívnu</a:t>
            </a:r>
            <a:r>
              <a:rPr lang="hu-HU" sz="2800" dirty="0"/>
              <a:t> </a:t>
            </a:r>
            <a:r>
              <a:rPr lang="hu-HU" sz="2800" dirty="0" err="1"/>
              <a:t>voľbu</a:t>
            </a:r>
            <a:r>
              <a:rPr lang="hu-HU" sz="2800" dirty="0"/>
              <a:t> </a:t>
            </a:r>
            <a:r>
              <a:rPr lang="hu-HU" sz="2800" dirty="0" err="1"/>
              <a:t>životného</a:t>
            </a:r>
            <a:r>
              <a:rPr lang="hu-HU" sz="2800" dirty="0"/>
              <a:t> </a:t>
            </a:r>
            <a:r>
              <a:rPr lang="hu-HU" sz="2800" dirty="0" err="1"/>
              <a:t>štýlu</a:t>
            </a:r>
            <a:r>
              <a:rPr lang="hu-HU" sz="2800" dirty="0"/>
              <a:t>.</a:t>
            </a:r>
            <a:endParaRPr lang="en-US" sz="2800" dirty="0"/>
          </a:p>
          <a:p>
            <a:pPr lvl="0"/>
            <a:r>
              <a:rPr lang="hu-HU" sz="2800" dirty="0" err="1"/>
              <a:t>existujú</a:t>
            </a:r>
            <a:r>
              <a:rPr lang="hu-HU" sz="2800" dirty="0"/>
              <a:t> aj </a:t>
            </a:r>
            <a:r>
              <a:rPr lang="hu-HU" sz="2800" dirty="0" err="1"/>
              <a:t>homosexuáli</a:t>
            </a:r>
            <a:r>
              <a:rPr lang="hu-HU" sz="2800" dirty="0"/>
              <a:t>, </a:t>
            </a:r>
            <a:r>
              <a:rPr lang="hu-HU" sz="2800" dirty="0" err="1"/>
              <a:t>ktorí</a:t>
            </a:r>
            <a:r>
              <a:rPr lang="hu-HU" sz="2800" dirty="0"/>
              <a:t> </a:t>
            </a:r>
            <a:r>
              <a:rPr lang="hu-HU" sz="2800" dirty="0" err="1"/>
              <a:t>trpia</a:t>
            </a:r>
            <a:r>
              <a:rPr lang="hu-HU" sz="2800" dirty="0"/>
              <a:t> </a:t>
            </a:r>
            <a:r>
              <a:rPr lang="hu-HU" sz="2800" dirty="0" err="1"/>
              <a:t>kvôli</a:t>
            </a:r>
            <a:r>
              <a:rPr lang="hu-HU" sz="2800" dirty="0"/>
              <a:t> </a:t>
            </a:r>
            <a:r>
              <a:rPr lang="hu-HU" sz="2800" dirty="0" err="1"/>
              <a:t>svojej</a:t>
            </a:r>
            <a:r>
              <a:rPr lang="hu-HU" sz="2800" dirty="0"/>
              <a:t> </a:t>
            </a:r>
            <a:r>
              <a:rPr lang="hu-HU" sz="2800" dirty="0" err="1"/>
              <a:t>homosexualite</a:t>
            </a:r>
            <a:endParaRPr lang="en-US" sz="2800" dirty="0"/>
          </a:p>
          <a:p>
            <a:pPr lvl="0"/>
            <a:r>
              <a:rPr lang="hu-HU" sz="2800" dirty="0" err="1"/>
              <a:t>psychológia</a:t>
            </a:r>
            <a:r>
              <a:rPr lang="hu-HU" sz="2800" dirty="0"/>
              <a:t> </a:t>
            </a:r>
            <a:r>
              <a:rPr lang="hu-HU" sz="2800" dirty="0" err="1"/>
              <a:t>diagnostikovala</a:t>
            </a:r>
            <a:r>
              <a:rPr lang="hu-HU" sz="2800" dirty="0"/>
              <a:t> </a:t>
            </a:r>
            <a:r>
              <a:rPr lang="hu-HU" sz="2800" dirty="0" err="1"/>
              <a:t>homosexualitu</a:t>
            </a:r>
            <a:r>
              <a:rPr lang="hu-HU" sz="2800" dirty="0"/>
              <a:t> </a:t>
            </a:r>
            <a:r>
              <a:rPr lang="hu-HU" sz="2800" dirty="0" err="1"/>
              <a:t>ako</a:t>
            </a:r>
            <a:r>
              <a:rPr lang="hu-HU" sz="2800" dirty="0"/>
              <a:t> </a:t>
            </a:r>
            <a:r>
              <a:rPr lang="hu-HU" sz="2800" dirty="0" err="1"/>
              <a:t>psychickú</a:t>
            </a:r>
            <a:r>
              <a:rPr lang="hu-HU" sz="2800" dirty="0"/>
              <a:t> </a:t>
            </a:r>
            <a:r>
              <a:rPr lang="hu-HU" sz="2800" dirty="0" err="1"/>
              <a:t>poruchu</a:t>
            </a:r>
            <a:r>
              <a:rPr lang="hu-HU" sz="2800" dirty="0"/>
              <a:t> v 20. </a:t>
            </a:r>
            <a:r>
              <a:rPr lang="hu-HU" sz="2800" dirty="0" err="1"/>
              <a:t>storočí</a:t>
            </a:r>
            <a:endParaRPr lang="en-US" sz="2800" dirty="0"/>
          </a:p>
          <a:p>
            <a:pPr lvl="0"/>
            <a:r>
              <a:rPr lang="hu-HU" sz="2800" dirty="0" err="1"/>
              <a:t>odstránenie</a:t>
            </a:r>
            <a:r>
              <a:rPr lang="hu-HU" sz="2800" dirty="0"/>
              <a:t> </a:t>
            </a:r>
            <a:r>
              <a:rPr lang="hu-HU" sz="2800" dirty="0" err="1"/>
              <a:t>homosexuality</a:t>
            </a:r>
            <a:r>
              <a:rPr lang="hu-HU" sz="2800" dirty="0"/>
              <a:t> z ICD (International </a:t>
            </a:r>
            <a:r>
              <a:rPr lang="hu-HU" sz="2800" dirty="0" err="1"/>
              <a:t>Classification</a:t>
            </a:r>
            <a:r>
              <a:rPr lang="hu-HU" sz="2800" dirty="0"/>
              <a:t> of </a:t>
            </a:r>
            <a:r>
              <a:rPr lang="hu-HU" sz="2800" dirty="0" err="1"/>
              <a:t>Diseases</a:t>
            </a:r>
            <a:r>
              <a:rPr lang="hu-HU" sz="2800" dirty="0"/>
              <a:t> - </a:t>
            </a:r>
            <a:r>
              <a:rPr lang="hu-HU" sz="2800" dirty="0" err="1"/>
              <a:t>Medzinárodná</a:t>
            </a:r>
            <a:r>
              <a:rPr lang="hu-HU" sz="2800" dirty="0"/>
              <a:t> </a:t>
            </a:r>
            <a:r>
              <a:rPr lang="hu-HU" sz="2800" dirty="0" err="1"/>
              <a:t>klasifikácia</a:t>
            </a:r>
            <a:r>
              <a:rPr lang="hu-HU" sz="2800" dirty="0"/>
              <a:t> </a:t>
            </a:r>
            <a:r>
              <a:rPr lang="hu-HU" sz="2800" dirty="0" err="1"/>
              <a:t>chorôb</a:t>
            </a:r>
            <a:r>
              <a:rPr lang="hu-HU" sz="2800" dirty="0"/>
              <a:t>) </a:t>
            </a:r>
            <a:r>
              <a:rPr lang="hu-HU" sz="2800" dirty="0" err="1"/>
              <a:t>bolo</a:t>
            </a:r>
            <a:r>
              <a:rPr lang="hu-HU" sz="2800" dirty="0"/>
              <a:t> </a:t>
            </a:r>
            <a:r>
              <a:rPr lang="hu-HU" sz="2800" dirty="0" err="1"/>
              <a:t>politickým</a:t>
            </a:r>
            <a:r>
              <a:rPr lang="hu-HU" sz="2800" dirty="0"/>
              <a:t> aktom</a:t>
            </a: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8632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404664"/>
            <a:ext cx="7550224" cy="475252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hu-HU" sz="2800" b="1" dirty="0"/>
              <a:t>3.2. Van den </a:t>
            </a:r>
            <a:r>
              <a:rPr lang="hu-HU" sz="2800" b="1" dirty="0" err="1"/>
              <a:t>Aardwegova</a:t>
            </a:r>
            <a:r>
              <a:rPr lang="hu-HU" sz="2800" b="1" dirty="0"/>
              <a:t> </a:t>
            </a:r>
            <a:r>
              <a:rPr lang="hu-HU" sz="2800" b="1" dirty="0" err="1"/>
              <a:t>práca</a:t>
            </a:r>
            <a:endParaRPr lang="en-US" sz="2800" b="1" dirty="0"/>
          </a:p>
          <a:p>
            <a:pPr marL="0" indent="0">
              <a:buNone/>
            </a:pPr>
            <a:r>
              <a:rPr lang="hu-HU" sz="2800" b="1" dirty="0"/>
              <a:t> </a:t>
            </a:r>
            <a:endParaRPr lang="en-US" sz="2800" dirty="0"/>
          </a:p>
          <a:p>
            <a:pPr lvl="0"/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tiež</a:t>
            </a:r>
            <a:r>
              <a:rPr lang="hu-HU" sz="2800" dirty="0"/>
              <a:t> </a:t>
            </a:r>
            <a:r>
              <a:rPr lang="hu-HU" sz="2800" dirty="0" err="1"/>
              <a:t>snaží</a:t>
            </a:r>
            <a:r>
              <a:rPr lang="hu-HU" sz="2800" dirty="0"/>
              <a:t> </a:t>
            </a:r>
            <a:r>
              <a:rPr lang="hu-HU" sz="2800" dirty="0" err="1"/>
              <a:t>ospravedlniť</a:t>
            </a:r>
            <a:r>
              <a:rPr lang="hu-HU" sz="2800" dirty="0"/>
              <a:t> </a:t>
            </a:r>
            <a:r>
              <a:rPr lang="hu-HU" sz="2800" dirty="0" err="1"/>
              <a:t>myslenie</a:t>
            </a:r>
            <a:r>
              <a:rPr lang="hu-HU" sz="2800" dirty="0"/>
              <a:t>, </a:t>
            </a:r>
            <a:r>
              <a:rPr lang="hu-HU" sz="2800" dirty="0" err="1"/>
              <a:t>ktoré</a:t>
            </a:r>
            <a:r>
              <a:rPr lang="hu-HU" sz="2800" dirty="0"/>
              <a:t> </a:t>
            </a:r>
            <a:r>
              <a:rPr lang="hu-HU" sz="2800" dirty="0" err="1"/>
              <a:t>stojí</a:t>
            </a:r>
            <a:r>
              <a:rPr lang="hu-HU" sz="2800" dirty="0"/>
              <a:t> </a:t>
            </a:r>
            <a:r>
              <a:rPr lang="hu-HU" sz="2800" dirty="0" err="1"/>
              <a:t>za</a:t>
            </a:r>
            <a:r>
              <a:rPr lang="hu-HU" sz="2800" dirty="0"/>
              <a:t> </a:t>
            </a:r>
            <a:r>
              <a:rPr lang="hu-HU" sz="2800" dirty="0" err="1"/>
              <a:t>homosexualitou</a:t>
            </a:r>
            <a:r>
              <a:rPr lang="hu-HU" sz="2800" dirty="0"/>
              <a:t>.</a:t>
            </a:r>
            <a:endParaRPr lang="en-US" sz="2800" dirty="0"/>
          </a:p>
          <a:p>
            <a:pPr lvl="0"/>
            <a:r>
              <a:rPr lang="hu-HU" sz="2800" dirty="0" err="1"/>
              <a:t>ako</a:t>
            </a:r>
            <a:r>
              <a:rPr lang="hu-HU" sz="2800" dirty="0"/>
              <a:t> </a:t>
            </a:r>
            <a:r>
              <a:rPr lang="hu-HU" sz="2800" dirty="0" err="1"/>
              <a:t>nútený</a:t>
            </a:r>
            <a:r>
              <a:rPr lang="hu-HU" sz="2800" dirty="0"/>
              <a:t> </a:t>
            </a:r>
            <a:r>
              <a:rPr lang="hu-HU" sz="2800" dirty="0" err="1"/>
              <a:t>prejav</a:t>
            </a:r>
            <a:r>
              <a:rPr lang="hu-HU" sz="2800" dirty="0"/>
              <a:t> </a:t>
            </a:r>
            <a:r>
              <a:rPr lang="hu-HU" sz="2800" dirty="0" err="1"/>
              <a:t>sebaľútosti</a:t>
            </a:r>
            <a:endParaRPr lang="en-US" sz="2800" dirty="0"/>
          </a:p>
          <a:p>
            <a:pPr lvl="0"/>
            <a:r>
              <a:rPr lang="hu-HU" sz="2800" dirty="0" err="1"/>
              <a:t>infantilná</a:t>
            </a:r>
            <a:r>
              <a:rPr lang="hu-HU" sz="2800" dirty="0"/>
              <a:t> (</a:t>
            </a:r>
            <a:r>
              <a:rPr lang="hu-HU" sz="2800" dirty="0" err="1"/>
              <a:t>nedospelá</a:t>
            </a:r>
            <a:r>
              <a:rPr lang="hu-HU" sz="2800" dirty="0"/>
              <a:t>) </a:t>
            </a:r>
            <a:r>
              <a:rPr lang="hu-HU" sz="2800" dirty="0" err="1"/>
              <a:t>osobnostná</a:t>
            </a:r>
            <a:r>
              <a:rPr lang="hu-HU" sz="2800" dirty="0"/>
              <a:t> </a:t>
            </a:r>
            <a:r>
              <a:rPr lang="hu-HU" sz="2800" dirty="0" err="1"/>
              <a:t>štruktúra</a:t>
            </a:r>
            <a:r>
              <a:rPr lang="hu-HU" sz="2800" dirty="0"/>
              <a:t> </a:t>
            </a:r>
            <a:r>
              <a:rPr lang="hu-HU" sz="2800" dirty="0" err="1"/>
              <a:t>zostáva</a:t>
            </a:r>
            <a:r>
              <a:rPr lang="hu-HU" sz="2800" dirty="0"/>
              <a:t> u </a:t>
            </a:r>
            <a:r>
              <a:rPr lang="hu-HU" sz="2800" dirty="0" err="1"/>
              <a:t>dospelého</a:t>
            </a:r>
            <a:r>
              <a:rPr lang="hu-HU" sz="2800" dirty="0"/>
              <a:t> </a:t>
            </a:r>
            <a:r>
              <a:rPr lang="hu-HU" sz="2800" dirty="0" err="1"/>
              <a:t>homosexuála</a:t>
            </a:r>
            <a:endParaRPr lang="en-US" sz="2800" dirty="0"/>
          </a:p>
          <a:p>
            <a:pPr lvl="0"/>
            <a:r>
              <a:rPr lang="hu-HU" sz="2800" dirty="0" err="1"/>
              <a:t>vo</a:t>
            </a:r>
            <a:r>
              <a:rPr lang="hu-HU" sz="2800" dirty="0"/>
              <a:t> </a:t>
            </a:r>
            <a:r>
              <a:rPr lang="hu-HU" sz="2800" dirty="0" err="1"/>
              <a:t>vývoji</a:t>
            </a:r>
            <a:r>
              <a:rPr lang="hu-HU" sz="2800" dirty="0"/>
              <a:t> </a:t>
            </a:r>
            <a:r>
              <a:rPr lang="hu-HU" sz="2800" dirty="0" err="1"/>
              <a:t>homoerotických</a:t>
            </a:r>
            <a:r>
              <a:rPr lang="hu-HU" sz="2800" dirty="0"/>
              <a:t> </a:t>
            </a:r>
            <a:r>
              <a:rPr lang="hu-HU" sz="2800" dirty="0" err="1"/>
              <a:t>pocitov</a:t>
            </a:r>
            <a:r>
              <a:rPr lang="hu-HU" sz="2800" dirty="0"/>
              <a:t> </a:t>
            </a:r>
            <a:r>
              <a:rPr lang="hu-HU" sz="2800" dirty="0" err="1"/>
              <a:t>existujú</a:t>
            </a:r>
            <a:r>
              <a:rPr lang="hu-HU" sz="2800" dirty="0"/>
              <a:t> </a:t>
            </a:r>
            <a:r>
              <a:rPr lang="hu-HU" sz="2800" dirty="0" err="1"/>
              <a:t>tri</a:t>
            </a:r>
            <a:r>
              <a:rPr lang="hu-HU" sz="2800" dirty="0"/>
              <a:t> </a:t>
            </a:r>
            <a:r>
              <a:rPr lang="hu-HU" sz="2800" dirty="0" err="1"/>
              <a:t>fázy</a:t>
            </a:r>
            <a:r>
              <a:rPr lang="hu-HU" sz="2800" dirty="0"/>
              <a:t>:</a:t>
            </a:r>
            <a:endParaRPr lang="en-US" sz="2800" dirty="0"/>
          </a:p>
          <a:p>
            <a:pPr marL="0" indent="0">
              <a:buNone/>
            </a:pPr>
            <a:r>
              <a:rPr lang="hu-HU" sz="2800" dirty="0" smtClean="0"/>
              <a:t>	(</a:t>
            </a:r>
            <a:r>
              <a:rPr lang="hu-HU" sz="2800" dirty="0"/>
              <a:t>1) </a:t>
            </a:r>
            <a:r>
              <a:rPr lang="hu-HU" sz="2800" dirty="0" err="1"/>
              <a:t>mladý</a:t>
            </a:r>
            <a:r>
              <a:rPr lang="hu-HU" sz="2800" dirty="0"/>
              <a:t> </a:t>
            </a:r>
            <a:r>
              <a:rPr lang="hu-HU" sz="2800" dirty="0" err="1"/>
              <a:t>muž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považuje</a:t>
            </a:r>
            <a:r>
              <a:rPr lang="hu-HU" sz="2800" dirty="0"/>
              <a:t> </a:t>
            </a:r>
            <a:r>
              <a:rPr lang="hu-HU" sz="2800" dirty="0" err="1"/>
              <a:t>za</a:t>
            </a:r>
            <a:r>
              <a:rPr lang="hu-HU" sz="2800" dirty="0"/>
              <a:t> </a:t>
            </a:r>
            <a:r>
              <a:rPr lang="hu-HU" sz="2800" dirty="0" err="1"/>
              <a:t>človeka</a:t>
            </a:r>
            <a:r>
              <a:rPr lang="hu-HU" sz="2800" dirty="0"/>
              <a:t> </a:t>
            </a:r>
            <a:r>
              <a:rPr lang="hu-HU" sz="2800" dirty="0" err="1"/>
              <a:t>malej</a:t>
            </a:r>
            <a:r>
              <a:rPr lang="hu-HU" sz="2800" dirty="0"/>
              <a:t> </a:t>
            </a:r>
            <a:r>
              <a:rPr lang="hu-HU" sz="2800" dirty="0" err="1"/>
              <a:t>hodnoty</a:t>
            </a:r>
            <a:endParaRPr lang="en-US" sz="2800" dirty="0"/>
          </a:p>
          <a:p>
            <a:pPr marL="0" indent="0">
              <a:buNone/>
            </a:pPr>
            <a:r>
              <a:rPr lang="hu-HU" sz="2800" dirty="0" smtClean="0"/>
              <a:t>	(</a:t>
            </a:r>
            <a:r>
              <a:rPr lang="hu-HU" sz="2800" dirty="0"/>
              <a:t>2) </a:t>
            </a:r>
            <a:r>
              <a:rPr lang="hu-HU" sz="2800" dirty="0" err="1"/>
              <a:t>vzhliada</a:t>
            </a:r>
            <a:r>
              <a:rPr lang="hu-HU" sz="2800" dirty="0"/>
              <a:t> k </a:t>
            </a:r>
            <a:r>
              <a:rPr lang="hu-HU" sz="2800" dirty="0" err="1"/>
              <a:t>tým</a:t>
            </a:r>
            <a:r>
              <a:rPr lang="hu-HU" sz="2800" dirty="0"/>
              <a:t>, </a:t>
            </a:r>
            <a:r>
              <a:rPr lang="hu-HU" sz="2800" dirty="0" err="1"/>
              <a:t>ktorí</a:t>
            </a:r>
            <a:r>
              <a:rPr lang="hu-HU" sz="2800" dirty="0"/>
              <a:t> </a:t>
            </a:r>
            <a:r>
              <a:rPr lang="hu-HU" sz="2800" dirty="0" err="1"/>
              <a:t>sú</a:t>
            </a:r>
            <a:r>
              <a:rPr lang="hu-HU" sz="2800" dirty="0"/>
              <a:t> v </a:t>
            </a:r>
            <a:r>
              <a:rPr lang="hu-HU" sz="2800" dirty="0" err="1"/>
              <a:t>jeho</a:t>
            </a:r>
            <a:r>
              <a:rPr lang="hu-HU" sz="2800" dirty="0"/>
              <a:t> </a:t>
            </a:r>
            <a:r>
              <a:rPr lang="hu-HU" sz="2800" dirty="0" err="1"/>
              <a:t>očiach</a:t>
            </a:r>
            <a:r>
              <a:rPr lang="hu-HU" sz="2800" dirty="0"/>
              <a:t> </a:t>
            </a:r>
            <a:r>
              <a:rPr lang="hu-HU" sz="2800" dirty="0" err="1"/>
              <a:t>mužní</a:t>
            </a:r>
            <a:r>
              <a:rPr lang="hu-HU" sz="2800" dirty="0"/>
              <a:t> a </a:t>
            </a:r>
            <a:r>
              <a:rPr lang="hu-HU" sz="2800" dirty="0" err="1"/>
              <a:t>silní</a:t>
            </a:r>
            <a:r>
              <a:rPr lang="hu-HU" sz="2800" dirty="0"/>
              <a:t>, </a:t>
            </a:r>
            <a:r>
              <a:rPr lang="hu-HU" sz="2800" dirty="0" err="1"/>
              <a:t>ktorí</a:t>
            </a:r>
            <a:r>
              <a:rPr lang="hu-HU" sz="2800" dirty="0"/>
              <a:t> </a:t>
            </a:r>
            <a:r>
              <a:rPr lang="hu-HU" sz="2800" dirty="0" err="1"/>
              <a:t>majú</a:t>
            </a:r>
            <a:r>
              <a:rPr lang="hu-HU" sz="2800" dirty="0"/>
              <a:t> </a:t>
            </a:r>
            <a:r>
              <a:rPr lang="hu-HU" sz="2800" dirty="0" err="1"/>
              <a:t>to</a:t>
            </a:r>
            <a:r>
              <a:rPr lang="hu-HU" sz="2800" dirty="0"/>
              <a:t>, </a:t>
            </a:r>
            <a:r>
              <a:rPr lang="hu-HU" sz="2800" dirty="0" smtClean="0"/>
              <a:t>	</a:t>
            </a:r>
            <a:r>
              <a:rPr lang="hu-HU" sz="2800" dirty="0" err="1" smtClean="0"/>
              <a:t>čo</a:t>
            </a:r>
            <a:r>
              <a:rPr lang="hu-HU" sz="2800" dirty="0" smtClean="0"/>
              <a:t> </a:t>
            </a:r>
            <a:r>
              <a:rPr lang="hu-HU" sz="2800" dirty="0" err="1"/>
              <a:t>jemu</a:t>
            </a:r>
            <a:r>
              <a:rPr lang="hu-HU" sz="2800" dirty="0"/>
              <a:t> </a:t>
            </a:r>
            <a:r>
              <a:rPr lang="hu-HU" sz="2800" dirty="0" err="1"/>
              <a:t>samému</a:t>
            </a:r>
            <a:r>
              <a:rPr lang="hu-HU" sz="2800" dirty="0"/>
              <a:t> </a:t>
            </a:r>
            <a:r>
              <a:rPr lang="hu-HU" sz="2800" dirty="0" err="1"/>
              <a:t>chýba</a:t>
            </a:r>
            <a:r>
              <a:rPr lang="hu-HU" sz="2800" dirty="0"/>
              <a:t>.</a:t>
            </a:r>
            <a:endParaRPr lang="en-US" sz="2800" dirty="0"/>
          </a:p>
          <a:p>
            <a:pPr marL="0" indent="0">
              <a:buNone/>
            </a:pPr>
            <a:r>
              <a:rPr lang="hu-HU" sz="2800" dirty="0" smtClean="0"/>
              <a:t>	(</a:t>
            </a:r>
            <a:r>
              <a:rPr lang="hu-HU" sz="2800" dirty="0"/>
              <a:t>3) </a:t>
            </a:r>
            <a:r>
              <a:rPr lang="hu-HU" sz="2800" dirty="0" err="1"/>
              <a:t>zamiluje</a:t>
            </a:r>
            <a:r>
              <a:rPr lang="hu-HU" sz="2800" dirty="0"/>
              <a:t> </a:t>
            </a:r>
            <a:r>
              <a:rPr lang="hu-HU" sz="2800" dirty="0" err="1"/>
              <a:t>sa</a:t>
            </a:r>
            <a:r>
              <a:rPr lang="hu-HU" sz="2800" dirty="0"/>
              <a:t> </a:t>
            </a:r>
            <a:r>
              <a:rPr lang="hu-HU" sz="2800" dirty="0" err="1"/>
              <a:t>do</a:t>
            </a:r>
            <a:r>
              <a:rPr lang="hu-HU" sz="2800" dirty="0"/>
              <a:t> </a:t>
            </a:r>
            <a:r>
              <a:rPr lang="hu-HU" sz="2800" dirty="0" err="1"/>
              <a:t>objektov</a:t>
            </a:r>
            <a:r>
              <a:rPr lang="hu-HU" sz="2800" dirty="0"/>
              <a:t> </a:t>
            </a:r>
            <a:r>
              <a:rPr lang="hu-HU" sz="2800" dirty="0" err="1"/>
              <a:t>svojho</a:t>
            </a:r>
            <a:r>
              <a:rPr lang="hu-HU" sz="2800" dirty="0"/>
              <a:t> </a:t>
            </a:r>
            <a:r>
              <a:rPr lang="hu-HU" sz="2800" dirty="0" err="1"/>
              <a:t>obdivu</a:t>
            </a:r>
            <a:r>
              <a:rPr lang="hu-HU" sz="2800" dirty="0"/>
              <a:t>, </a:t>
            </a:r>
            <a:r>
              <a:rPr lang="hu-HU" sz="2800" dirty="0" err="1"/>
              <a:t>vyhľadáva</a:t>
            </a:r>
            <a:r>
              <a:rPr lang="hu-HU" sz="2800" dirty="0"/>
              <a:t> </a:t>
            </a:r>
            <a:r>
              <a:rPr lang="hu-HU" sz="2800" dirty="0" err="1"/>
              <a:t>ich</a:t>
            </a:r>
            <a:r>
              <a:rPr lang="hu-HU" sz="2800" dirty="0"/>
              <a:t> </a:t>
            </a:r>
            <a:r>
              <a:rPr lang="hu-HU" sz="2800" dirty="0" err="1"/>
              <a:t>blízkosť</a:t>
            </a:r>
            <a:r>
              <a:rPr lang="hu-HU" sz="2800" dirty="0"/>
              <a:t>, </a:t>
            </a:r>
            <a:r>
              <a:rPr lang="hu-HU" sz="2800" dirty="0" smtClean="0"/>
              <a:t>	</a:t>
            </a:r>
            <a:r>
              <a:rPr lang="hu-HU" sz="2800" dirty="0" err="1" smtClean="0"/>
              <a:t>ich</a:t>
            </a:r>
            <a:r>
              <a:rPr lang="hu-HU" sz="2800" dirty="0" smtClean="0"/>
              <a:t> </a:t>
            </a:r>
            <a:r>
              <a:rPr lang="hu-HU" sz="2800" dirty="0" err="1"/>
              <a:t>láskavosť</a:t>
            </a:r>
            <a:endParaRPr lang="en-US" sz="2800" dirty="0"/>
          </a:p>
          <a:p>
            <a:pPr lvl="0"/>
            <a:r>
              <a:rPr lang="hu-HU" sz="2800" dirty="0" err="1"/>
              <a:t>Vonholdt</a:t>
            </a:r>
            <a:r>
              <a:rPr lang="hu-HU" sz="2800" dirty="0"/>
              <a:t> </a:t>
            </a:r>
            <a:r>
              <a:rPr lang="hu-HU" sz="2800" dirty="0" err="1"/>
              <a:t>vo</a:t>
            </a:r>
            <a:r>
              <a:rPr lang="hu-HU" sz="2800" dirty="0"/>
              <a:t> </a:t>
            </a:r>
            <a:r>
              <a:rPr lang="hu-HU" sz="2800" dirty="0" err="1"/>
              <a:t>svojom</a:t>
            </a:r>
            <a:r>
              <a:rPr lang="hu-HU" sz="2800" dirty="0"/>
              <a:t> </a:t>
            </a:r>
            <a:r>
              <a:rPr lang="hu-HU" sz="2800" dirty="0" err="1"/>
              <a:t>vysvetlení</a:t>
            </a:r>
            <a:r>
              <a:rPr lang="hu-HU" sz="2800" dirty="0"/>
              <a:t> </a:t>
            </a:r>
            <a:r>
              <a:rPr lang="hu-HU" sz="2800" dirty="0" err="1"/>
              <a:t>homosexuálnych</a:t>
            </a:r>
            <a:r>
              <a:rPr lang="hu-HU" sz="2800" dirty="0"/>
              <a:t> </a:t>
            </a:r>
            <a:r>
              <a:rPr lang="hu-HU" sz="2800" dirty="0" err="1"/>
              <a:t>emócií</a:t>
            </a:r>
            <a:r>
              <a:rPr lang="hu-HU" sz="2800" dirty="0"/>
              <a:t> </a:t>
            </a:r>
            <a:r>
              <a:rPr lang="hu-HU" sz="2800" dirty="0" err="1"/>
              <a:t>kladie</a:t>
            </a:r>
            <a:r>
              <a:rPr lang="hu-HU" sz="2800" dirty="0"/>
              <a:t> </a:t>
            </a:r>
            <a:r>
              <a:rPr lang="hu-HU" sz="2800" dirty="0" err="1"/>
              <a:t>dôraz</a:t>
            </a:r>
            <a:r>
              <a:rPr lang="hu-HU" sz="2800" dirty="0"/>
              <a:t> na </a:t>
            </a:r>
            <a:r>
              <a:rPr lang="hu-HU" sz="2800" dirty="0" err="1"/>
              <a:t>iné</a:t>
            </a:r>
            <a:r>
              <a:rPr lang="hu-HU" sz="2800" dirty="0"/>
              <a:t> </a:t>
            </a:r>
            <a:r>
              <a:rPr lang="hu-HU" sz="2800" dirty="0" err="1"/>
              <a:t>miesto</a:t>
            </a:r>
            <a:r>
              <a:rPr lang="hu-HU" sz="2800" dirty="0"/>
              <a:t>: v </a:t>
            </a:r>
            <a:r>
              <a:rPr lang="hu-HU" sz="2800" dirty="0" err="1"/>
              <a:t>puberte</a:t>
            </a:r>
            <a:r>
              <a:rPr lang="hu-HU" sz="2800" dirty="0"/>
              <a:t>, </a:t>
            </a:r>
            <a:r>
              <a:rPr lang="hu-HU" sz="2800" dirty="0" err="1"/>
              <a:t>v</a:t>
            </a:r>
            <a:r>
              <a:rPr lang="hu-HU" sz="2800" dirty="0"/>
              <a:t> </a:t>
            </a:r>
            <a:r>
              <a:rPr lang="hu-HU" sz="2800" dirty="0" err="1"/>
              <a:t>čase</a:t>
            </a:r>
            <a:r>
              <a:rPr lang="hu-HU" sz="2800" dirty="0"/>
              <a:t> </a:t>
            </a:r>
            <a:r>
              <a:rPr lang="hu-HU" sz="2800" dirty="0" err="1"/>
              <a:t>reidentifikácie</a:t>
            </a:r>
            <a:r>
              <a:rPr lang="hu-HU" sz="2800" dirty="0"/>
              <a:t>, </a:t>
            </a:r>
            <a:r>
              <a:rPr lang="hu-HU" sz="2800" dirty="0" err="1"/>
              <a:t>sú</a:t>
            </a:r>
            <a:r>
              <a:rPr lang="hu-HU" sz="2800" dirty="0"/>
              <a:t> </a:t>
            </a:r>
            <a:r>
              <a:rPr lang="hu-HU" sz="2800" dirty="0" err="1"/>
              <a:t>sexuálne</a:t>
            </a:r>
            <a:r>
              <a:rPr lang="hu-HU" sz="2800" dirty="0"/>
              <a:t> </a:t>
            </a:r>
            <a:r>
              <a:rPr lang="hu-HU" sz="2800" dirty="0" err="1"/>
              <a:t>pocity</a:t>
            </a:r>
            <a:r>
              <a:rPr lang="hu-HU" sz="2800" dirty="0"/>
              <a:t> </a:t>
            </a:r>
            <a:r>
              <a:rPr lang="hu-HU" sz="2800" dirty="0" err="1"/>
              <a:t>mladých</a:t>
            </a:r>
            <a:r>
              <a:rPr lang="hu-HU" sz="2800" dirty="0"/>
              <a:t> </a:t>
            </a:r>
            <a:r>
              <a:rPr lang="hu-HU" sz="2800" dirty="0" err="1"/>
              <a:t>ľudí</a:t>
            </a:r>
            <a:r>
              <a:rPr lang="hu-HU" sz="2800" dirty="0"/>
              <a:t> </a:t>
            </a:r>
            <a:r>
              <a:rPr lang="hu-HU" sz="2800" dirty="0" err="1"/>
              <a:t>spojené</a:t>
            </a:r>
            <a:r>
              <a:rPr lang="hu-HU" sz="2800" dirty="0"/>
              <a:t> s </a:t>
            </a:r>
            <a:r>
              <a:rPr lang="hu-HU" sz="2800" dirty="0" err="1"/>
              <a:t>najhlbšou</a:t>
            </a:r>
            <a:r>
              <a:rPr lang="hu-HU" sz="2800" dirty="0"/>
              <a:t> </a:t>
            </a:r>
            <a:r>
              <a:rPr lang="hu-HU" sz="2800" dirty="0" err="1"/>
              <a:t>túžbou</a:t>
            </a:r>
            <a:endParaRPr lang="en-US" sz="2800" dirty="0"/>
          </a:p>
          <a:p>
            <a:r>
              <a:rPr lang="hu-HU" sz="2800" dirty="0"/>
              <a:t>z </a:t>
            </a:r>
            <a:r>
              <a:rPr lang="hu-HU" sz="2800" dirty="0" err="1"/>
              <a:t>psychologického</a:t>
            </a:r>
            <a:r>
              <a:rPr lang="hu-HU" sz="2800" dirty="0"/>
              <a:t> </a:t>
            </a:r>
            <a:r>
              <a:rPr lang="hu-HU" sz="2800" dirty="0" err="1"/>
              <a:t>hľadiska</a:t>
            </a:r>
            <a:r>
              <a:rPr lang="hu-HU" sz="2800" dirty="0"/>
              <a:t> </a:t>
            </a:r>
            <a:r>
              <a:rPr lang="hu-HU" sz="2800" dirty="0" err="1"/>
              <a:t>je</a:t>
            </a:r>
            <a:r>
              <a:rPr lang="hu-HU" sz="2800" dirty="0"/>
              <a:t> </a:t>
            </a:r>
            <a:r>
              <a:rPr lang="hu-HU" sz="2800" dirty="0" err="1"/>
              <a:t>teda</a:t>
            </a:r>
            <a:r>
              <a:rPr lang="hu-HU" sz="2800" dirty="0"/>
              <a:t> </a:t>
            </a:r>
            <a:r>
              <a:rPr lang="hu-HU" sz="2800" dirty="0" err="1"/>
              <a:t>homosexualita</a:t>
            </a:r>
            <a:r>
              <a:rPr lang="hu-HU" sz="2800" dirty="0"/>
              <a:t> </a:t>
            </a:r>
            <a:r>
              <a:rPr lang="hu-HU" sz="2800" dirty="0" err="1"/>
              <a:t>špecifickým</a:t>
            </a:r>
            <a:r>
              <a:rPr lang="hu-HU" sz="2800" dirty="0"/>
              <a:t> </a:t>
            </a:r>
            <a:r>
              <a:rPr lang="hu-HU" sz="2800" dirty="0" err="1"/>
              <a:t>naučeným</a:t>
            </a:r>
            <a:r>
              <a:rPr lang="hu-HU" sz="2800" dirty="0"/>
              <a:t> </a:t>
            </a:r>
            <a:r>
              <a:rPr lang="hu-HU" sz="2800" dirty="0" err="1"/>
              <a:t>spínačom</a:t>
            </a:r>
            <a:r>
              <a:rPr lang="hu-HU" sz="2800" dirty="0"/>
              <a:t> v </a:t>
            </a:r>
            <a:r>
              <a:rPr lang="hu-HU" sz="2800" dirty="0" err="1"/>
              <a:t>mozgu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196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4. </a:t>
            </a:r>
            <a:r>
              <a:rPr lang="en-US" b="1" dirty="0" err="1"/>
              <a:t>Biblicko-teologické</a:t>
            </a:r>
            <a:r>
              <a:rPr lang="en-US" b="1" dirty="0"/>
              <a:t> a </a:t>
            </a:r>
            <a:r>
              <a:rPr lang="en-US" b="1" dirty="0" err="1"/>
              <a:t>etické</a:t>
            </a:r>
            <a:r>
              <a:rPr lang="en-US" b="1" dirty="0"/>
              <a:t> </a:t>
            </a:r>
            <a:r>
              <a:rPr lang="en-US" b="1" dirty="0" err="1"/>
              <a:t>hodnotenie</a:t>
            </a:r>
            <a:r>
              <a:rPr lang="en-US" b="1" dirty="0"/>
              <a:t> </a:t>
            </a:r>
            <a:r>
              <a:rPr lang="en-US" b="1" dirty="0" smtClean="0"/>
              <a:t>homosexuality</a:t>
            </a:r>
            <a:endParaRPr lang="sk-SK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hu-HU" b="1" dirty="0"/>
              <a:t>4.1. </a:t>
            </a:r>
            <a:r>
              <a:rPr lang="hu-HU" b="1" dirty="0" err="1"/>
              <a:t>Biblické</a:t>
            </a:r>
            <a:r>
              <a:rPr lang="hu-HU" b="1" dirty="0"/>
              <a:t> </a:t>
            </a:r>
            <a:r>
              <a:rPr lang="hu-HU" b="1" dirty="0" err="1" smtClean="0"/>
              <a:t>výroky</a:t>
            </a:r>
            <a:endParaRPr lang="hu-HU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Lev 18,22</a:t>
            </a:r>
            <a:endParaRPr lang="en-US" dirty="0"/>
          </a:p>
          <a:p>
            <a:pPr lvl="0"/>
            <a:r>
              <a:rPr lang="hu-HU" dirty="0" smtClean="0"/>
              <a:t>Lev </a:t>
            </a:r>
            <a:r>
              <a:rPr lang="hu-HU" dirty="0"/>
              <a:t>20,13</a:t>
            </a:r>
            <a:endParaRPr lang="en-US" dirty="0"/>
          </a:p>
          <a:p>
            <a:pPr lvl="0"/>
            <a:r>
              <a:rPr lang="hu-HU" dirty="0" err="1"/>
              <a:t>Rim</a:t>
            </a:r>
            <a:r>
              <a:rPr lang="hu-HU" dirty="0"/>
              <a:t> 1,26-27</a:t>
            </a:r>
            <a:endParaRPr lang="en-US" dirty="0"/>
          </a:p>
          <a:p>
            <a:pPr lvl="0"/>
            <a:r>
              <a:rPr lang="hu-HU" dirty="0"/>
              <a:t>1Kor 6,9-10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70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5085184"/>
            <a:ext cx="6860232" cy="1087016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b="1" dirty="0"/>
              <a:t>4.2. </a:t>
            </a:r>
            <a:r>
              <a:rPr lang="de-DE" b="1" dirty="0" err="1"/>
              <a:t>Teologicko-etické</a:t>
            </a:r>
            <a:r>
              <a:rPr lang="de-DE" b="1" dirty="0"/>
              <a:t> </a:t>
            </a:r>
            <a:r>
              <a:rPr lang="de-DE" b="1" dirty="0" err="1"/>
              <a:t>hodnotenie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 err="1"/>
              <a:t>R</a:t>
            </a:r>
            <a:r>
              <a:rPr lang="hu-HU" dirty="0" err="1" smtClean="0"/>
              <a:t>ímskokatolícka</a:t>
            </a:r>
            <a:r>
              <a:rPr lang="hu-HU" dirty="0" smtClean="0"/>
              <a:t> </a:t>
            </a:r>
            <a:r>
              <a:rPr lang="hu-HU" dirty="0" err="1"/>
              <a:t>cirkev</a:t>
            </a:r>
            <a:r>
              <a:rPr lang="hu-HU" dirty="0"/>
              <a:t> </a:t>
            </a:r>
            <a:r>
              <a:rPr lang="hu-HU" dirty="0" err="1"/>
              <a:t>považuje</a:t>
            </a:r>
            <a:r>
              <a:rPr lang="hu-HU" dirty="0"/>
              <a:t> </a:t>
            </a:r>
            <a:r>
              <a:rPr lang="hu-HU" dirty="0" err="1"/>
              <a:t>homosexualitu</a:t>
            </a:r>
            <a:r>
              <a:rPr lang="hu-HU" dirty="0"/>
              <a:t> </a:t>
            </a:r>
            <a:r>
              <a:rPr lang="hu-HU" dirty="0" err="1"/>
              <a:t>za</a:t>
            </a:r>
            <a:r>
              <a:rPr lang="hu-HU" dirty="0"/>
              <a:t> "</a:t>
            </a:r>
            <a:r>
              <a:rPr lang="hu-HU" dirty="0" err="1"/>
              <a:t>contra</a:t>
            </a:r>
            <a:r>
              <a:rPr lang="hu-HU" dirty="0"/>
              <a:t> </a:t>
            </a:r>
            <a:r>
              <a:rPr lang="hu-HU" dirty="0" err="1"/>
              <a:t>naturam</a:t>
            </a:r>
            <a:r>
              <a:rPr lang="hu-HU" dirty="0"/>
              <a:t>" („</a:t>
            </a:r>
            <a:r>
              <a:rPr lang="hu-HU" dirty="0" err="1"/>
              <a:t>proti</a:t>
            </a:r>
            <a:r>
              <a:rPr lang="hu-HU" dirty="0"/>
              <a:t> </a:t>
            </a:r>
            <a:r>
              <a:rPr lang="hu-HU" dirty="0" err="1"/>
              <a:t>prírode</a:t>
            </a:r>
            <a:r>
              <a:rPr lang="hu-HU" dirty="0" smtClean="0"/>
              <a:t>”)</a:t>
            </a:r>
            <a:endParaRPr lang="en-US" dirty="0"/>
          </a:p>
          <a:p>
            <a:pPr lvl="0"/>
            <a:r>
              <a:rPr lang="hu-HU" dirty="0" err="1"/>
              <a:t>medzi</a:t>
            </a:r>
            <a:r>
              <a:rPr lang="hu-HU" dirty="0"/>
              <a:t> </a:t>
            </a:r>
            <a:r>
              <a:rPr lang="hu-HU" dirty="0" err="1"/>
              <a:t>tzv</a:t>
            </a:r>
            <a:r>
              <a:rPr lang="hu-HU" dirty="0"/>
              <a:t>. </a:t>
            </a:r>
            <a:r>
              <a:rPr lang="hu-HU" dirty="0" err="1"/>
              <a:t>homosexuálnou</a:t>
            </a:r>
            <a:r>
              <a:rPr lang="hu-HU" dirty="0"/>
              <a:t> </a:t>
            </a:r>
            <a:r>
              <a:rPr lang="hu-HU" dirty="0" err="1"/>
              <a:t>orientáciou</a:t>
            </a:r>
            <a:r>
              <a:rPr lang="hu-HU" dirty="0"/>
              <a:t> a </a:t>
            </a:r>
            <a:r>
              <a:rPr lang="hu-HU" dirty="0" err="1"/>
              <a:t>homoerotickými</a:t>
            </a:r>
            <a:r>
              <a:rPr lang="hu-HU" dirty="0"/>
              <a:t> </a:t>
            </a:r>
            <a:r>
              <a:rPr lang="hu-HU" dirty="0" err="1"/>
              <a:t>praktikami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podstatný</a:t>
            </a:r>
            <a:r>
              <a:rPr lang="hu-HU" dirty="0"/>
              <a:t> </a:t>
            </a:r>
            <a:r>
              <a:rPr lang="hu-HU" dirty="0" err="1"/>
              <a:t>rozdiel</a:t>
            </a:r>
            <a:endParaRPr lang="en-US" dirty="0"/>
          </a:p>
          <a:p>
            <a:pPr lvl="0"/>
            <a:r>
              <a:rPr lang="hu-HU" dirty="0" err="1"/>
              <a:t>homosexualita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spôsob</a:t>
            </a:r>
            <a:r>
              <a:rPr lang="hu-HU" dirty="0"/>
              <a:t> </a:t>
            </a:r>
            <a:r>
              <a:rPr lang="hu-HU" dirty="0" err="1"/>
              <a:t>myslenia</a:t>
            </a:r>
            <a:r>
              <a:rPr lang="hu-HU" dirty="0"/>
              <a:t> z </a:t>
            </a:r>
            <a:r>
              <a:rPr lang="hu-HU" dirty="0" err="1"/>
              <a:t>pohľadu</a:t>
            </a:r>
            <a:r>
              <a:rPr lang="hu-HU" dirty="0"/>
              <a:t> </a:t>
            </a:r>
            <a:r>
              <a:rPr lang="hu-HU" dirty="0" err="1"/>
              <a:t>pastorácie</a:t>
            </a:r>
            <a:endParaRPr lang="en-US" dirty="0"/>
          </a:p>
          <a:p>
            <a:r>
              <a:rPr lang="hu-HU" dirty="0" err="1"/>
              <a:t>postmoderné</a:t>
            </a:r>
            <a:r>
              <a:rPr lang="hu-HU" dirty="0"/>
              <a:t>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blahobytu</a:t>
            </a:r>
            <a:r>
              <a:rPr lang="hu-HU" dirty="0"/>
              <a:t> </a:t>
            </a:r>
            <a:r>
              <a:rPr lang="hu-HU" dirty="0" err="1"/>
              <a:t>zbavujú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 </a:t>
            </a:r>
            <a:r>
              <a:rPr lang="hu-HU" dirty="0" err="1"/>
              <a:t>iniciatívy</a:t>
            </a:r>
            <a:r>
              <a:rPr lang="hu-HU" dirty="0"/>
              <a:t> </a:t>
            </a:r>
            <a:r>
              <a:rPr lang="hu-HU" dirty="0" err="1"/>
              <a:t>venovať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niečomu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548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255368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4.3. </a:t>
            </a:r>
            <a:r>
              <a:rPr lang="hu-HU" b="1" dirty="0" err="1"/>
              <a:t>Problém</a:t>
            </a:r>
            <a:r>
              <a:rPr lang="hu-HU" b="1" dirty="0"/>
              <a:t> </a:t>
            </a:r>
            <a:r>
              <a:rPr lang="hu-HU" b="1" dirty="0" err="1"/>
              <a:t>homosexuality</a:t>
            </a:r>
            <a:r>
              <a:rPr lang="hu-HU" b="1" dirty="0"/>
              <a:t> z </a:t>
            </a:r>
            <a:r>
              <a:rPr lang="hu-HU" b="1" dirty="0" err="1"/>
              <a:t>teologicko-etického</a:t>
            </a:r>
            <a:r>
              <a:rPr lang="hu-HU" b="1" dirty="0"/>
              <a:t> </a:t>
            </a:r>
            <a:r>
              <a:rPr lang="hu-HU" b="1" dirty="0" err="1"/>
              <a:t>hľadiska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lvl="0"/>
            <a:r>
              <a:rPr lang="hu-HU" dirty="0"/>
              <a:t>"</a:t>
            </a:r>
            <a:r>
              <a:rPr lang="hu-HU" dirty="0" err="1"/>
              <a:t>Homosexuálna</a:t>
            </a:r>
            <a:r>
              <a:rPr lang="hu-HU" dirty="0"/>
              <a:t> </a:t>
            </a:r>
            <a:r>
              <a:rPr lang="hu-HU" dirty="0" err="1"/>
              <a:t>príťažlivosť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výsledkom</a:t>
            </a:r>
            <a:r>
              <a:rPr lang="hu-HU" dirty="0"/>
              <a:t> </a:t>
            </a:r>
            <a:r>
              <a:rPr lang="hu-HU" dirty="0" err="1"/>
              <a:t>správneho</a:t>
            </a:r>
            <a:r>
              <a:rPr lang="hu-HU" dirty="0"/>
              <a:t> </a:t>
            </a:r>
            <a:r>
              <a:rPr lang="hu-HU" dirty="0" err="1"/>
              <a:t>konania</a:t>
            </a:r>
            <a:r>
              <a:rPr lang="hu-HU" dirty="0"/>
              <a:t>." </a:t>
            </a:r>
            <a:r>
              <a:rPr lang="hu-HU" dirty="0"/>
              <a:t>(</a:t>
            </a:r>
            <a:r>
              <a:rPr lang="hu-HU" dirty="0" err="1" smtClean="0"/>
              <a:t>Klautke</a:t>
            </a:r>
            <a:r>
              <a:rPr lang="hu-HU" dirty="0" smtClean="0"/>
              <a:t>) </a:t>
            </a:r>
            <a:endParaRPr lang="en-US" dirty="0"/>
          </a:p>
          <a:p>
            <a:pPr lvl="0"/>
            <a:r>
              <a:rPr lang="hu-HU" dirty="0" err="1"/>
              <a:t>h</a:t>
            </a:r>
            <a:r>
              <a:rPr lang="hu-HU" dirty="0" err="1" smtClean="0"/>
              <a:t>omosexuálom</a:t>
            </a:r>
            <a:r>
              <a:rPr lang="hu-HU" dirty="0" smtClean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nestáva</a:t>
            </a:r>
            <a:r>
              <a:rPr lang="hu-HU" dirty="0"/>
              <a:t> </a:t>
            </a:r>
            <a:r>
              <a:rPr lang="hu-HU" dirty="0" err="1"/>
              <a:t>tým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venuje</a:t>
            </a:r>
            <a:r>
              <a:rPr lang="hu-HU" dirty="0"/>
              <a:t> </a:t>
            </a:r>
            <a:r>
              <a:rPr lang="hu-HU" dirty="0" err="1"/>
              <a:t>homosexuálnym</a:t>
            </a:r>
            <a:r>
              <a:rPr lang="hu-HU" dirty="0"/>
              <a:t> </a:t>
            </a:r>
            <a:r>
              <a:rPr lang="hu-HU" dirty="0" smtClean="0"/>
              <a:t>praktikám</a:t>
            </a:r>
            <a:endParaRPr lang="en-US" dirty="0"/>
          </a:p>
          <a:p>
            <a:r>
              <a:rPr lang="hu-HU" dirty="0" err="1"/>
              <a:t>z</a:t>
            </a:r>
            <a:r>
              <a:rPr lang="hu-HU" dirty="0" err="1" smtClean="0"/>
              <a:t>a</a:t>
            </a:r>
            <a:r>
              <a:rPr lang="hu-HU" dirty="0" smtClean="0"/>
              <a:t> </a:t>
            </a:r>
            <a:r>
              <a:rPr lang="hu-HU" dirty="0" err="1"/>
              <a:t>všetkým</a:t>
            </a:r>
            <a:r>
              <a:rPr lang="hu-HU" dirty="0"/>
              <a:t>, </a:t>
            </a:r>
            <a:r>
              <a:rPr lang="hu-HU" dirty="0" err="1"/>
              <a:t>čo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robí</a:t>
            </a:r>
            <a:r>
              <a:rPr lang="hu-HU" dirty="0"/>
              <a:t>,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duchovná</a:t>
            </a:r>
            <a:r>
              <a:rPr lang="hu-HU" dirty="0"/>
              <a:t> matrica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23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6788224" cy="1015008"/>
          </a:xfrm>
        </p:spPr>
        <p:txBody>
          <a:bodyPr>
            <a:normAutofit/>
          </a:bodyPr>
          <a:lstStyle/>
          <a:p>
            <a:r>
              <a:rPr lang="hu-HU" dirty="0" err="1"/>
              <a:t>Homosexualita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755576" y="685800"/>
            <a:ext cx="7550224" cy="44713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4.4. </a:t>
            </a:r>
            <a:r>
              <a:rPr lang="hu-HU" b="1" dirty="0" err="1"/>
              <a:t>Ako</a:t>
            </a:r>
            <a:r>
              <a:rPr lang="hu-HU" b="1" dirty="0"/>
              <a:t> </a:t>
            </a:r>
            <a:r>
              <a:rPr lang="hu-HU" b="1" dirty="0" err="1"/>
              <a:t>sa</a:t>
            </a:r>
            <a:r>
              <a:rPr lang="hu-HU" b="1" dirty="0"/>
              <a:t> </a:t>
            </a:r>
            <a:r>
              <a:rPr lang="hu-HU" b="1" dirty="0" err="1"/>
              <a:t>kresťanská</a:t>
            </a:r>
            <a:r>
              <a:rPr lang="hu-HU" b="1" dirty="0"/>
              <a:t> </a:t>
            </a:r>
            <a:r>
              <a:rPr lang="hu-HU" b="1" dirty="0" err="1"/>
              <a:t>cirkev</a:t>
            </a:r>
            <a:r>
              <a:rPr lang="hu-HU" b="1" dirty="0"/>
              <a:t> </a:t>
            </a:r>
            <a:r>
              <a:rPr lang="hu-HU" b="1" dirty="0" err="1"/>
              <a:t>vyrovnáva</a:t>
            </a:r>
            <a:r>
              <a:rPr lang="hu-HU" b="1" dirty="0"/>
              <a:t> s fenoménom </a:t>
            </a:r>
            <a:r>
              <a:rPr lang="hu-HU" b="1" dirty="0" err="1"/>
              <a:t>homosexuality</a:t>
            </a:r>
            <a:r>
              <a:rPr lang="hu-HU" b="1" dirty="0"/>
              <a:t>?</a:t>
            </a:r>
            <a:endParaRPr lang="en-US" b="1" dirty="0"/>
          </a:p>
          <a:p>
            <a:pPr lvl="0"/>
            <a:r>
              <a:rPr lang="hu-HU" dirty="0" err="1"/>
              <a:t>mnohé</a:t>
            </a:r>
            <a:r>
              <a:rPr lang="hu-HU" dirty="0"/>
              <a:t> </a:t>
            </a:r>
            <a:r>
              <a:rPr lang="hu-HU" dirty="0" err="1"/>
              <a:t>západné</a:t>
            </a:r>
            <a:r>
              <a:rPr lang="hu-HU" dirty="0"/>
              <a:t> </a:t>
            </a:r>
            <a:r>
              <a:rPr lang="hu-HU" dirty="0" err="1"/>
              <a:t>cirkvi</a:t>
            </a:r>
            <a:r>
              <a:rPr lang="hu-HU" dirty="0"/>
              <a:t> </a:t>
            </a:r>
            <a:r>
              <a:rPr lang="hu-HU" dirty="0" err="1"/>
              <a:t>akceptujú</a:t>
            </a:r>
            <a:r>
              <a:rPr lang="hu-HU" dirty="0"/>
              <a:t> </a:t>
            </a:r>
            <a:r>
              <a:rPr lang="hu-HU" dirty="0" err="1"/>
              <a:t>homosexualitu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90. </a:t>
            </a:r>
            <a:r>
              <a:rPr lang="hu-HU" dirty="0" err="1"/>
              <a:t>rokov</a:t>
            </a:r>
            <a:r>
              <a:rPr lang="hu-HU" dirty="0"/>
              <a:t> 20. </a:t>
            </a:r>
            <a:r>
              <a:rPr lang="hu-HU" dirty="0" err="1"/>
              <a:t>storočia</a:t>
            </a:r>
            <a:endParaRPr lang="en-US" dirty="0"/>
          </a:p>
          <a:p>
            <a:pPr lvl="0"/>
            <a:r>
              <a:rPr lang="hu-HU" dirty="0" err="1"/>
              <a:t>za</a:t>
            </a:r>
            <a:r>
              <a:rPr lang="hu-HU" dirty="0"/>
              <a:t> </a:t>
            </a:r>
            <a:r>
              <a:rPr lang="hu-HU" dirty="0" err="1"/>
              <a:t>súčasných</a:t>
            </a:r>
            <a:r>
              <a:rPr lang="hu-HU" dirty="0"/>
              <a:t> </a:t>
            </a:r>
            <a:r>
              <a:rPr lang="hu-HU" dirty="0" err="1"/>
              <a:t>okolností</a:t>
            </a:r>
            <a:r>
              <a:rPr lang="hu-HU" dirty="0"/>
              <a:t> </a:t>
            </a:r>
            <a:r>
              <a:rPr lang="hu-HU" dirty="0" err="1"/>
              <a:t>nemožno</a:t>
            </a:r>
            <a:r>
              <a:rPr lang="hu-HU" dirty="0"/>
              <a:t> </a:t>
            </a:r>
            <a:r>
              <a:rPr lang="hu-HU" dirty="0" err="1"/>
              <a:t>očakávať</a:t>
            </a:r>
            <a:r>
              <a:rPr lang="hu-HU" dirty="0"/>
              <a:t>, </a:t>
            </a:r>
            <a:r>
              <a:rPr lang="hu-HU" dirty="0" err="1"/>
              <a:t>že</a:t>
            </a:r>
            <a:r>
              <a:rPr lang="hu-HU" dirty="0"/>
              <a:t> </a:t>
            </a:r>
            <a:r>
              <a:rPr lang="hu-HU" dirty="0" err="1"/>
              <a:t>sa</a:t>
            </a:r>
            <a:r>
              <a:rPr lang="hu-HU" dirty="0"/>
              <a:t> </a:t>
            </a:r>
            <a:r>
              <a:rPr lang="hu-HU" dirty="0" err="1"/>
              <a:t>západné</a:t>
            </a:r>
            <a:r>
              <a:rPr lang="hu-HU" dirty="0"/>
              <a:t> </a:t>
            </a:r>
            <a:r>
              <a:rPr lang="hu-HU" dirty="0" err="1"/>
              <a:t>spoločnosti</a:t>
            </a:r>
            <a:r>
              <a:rPr lang="hu-HU" dirty="0"/>
              <a:t> </a:t>
            </a:r>
            <a:r>
              <a:rPr lang="hu-HU" dirty="0" err="1"/>
              <a:t>vrátia</a:t>
            </a:r>
            <a:r>
              <a:rPr lang="hu-HU" dirty="0"/>
              <a:t> k </a:t>
            </a:r>
            <a:r>
              <a:rPr lang="hu-HU" dirty="0" err="1"/>
              <a:t>tradičným</a:t>
            </a:r>
            <a:r>
              <a:rPr lang="hu-HU" dirty="0"/>
              <a:t> </a:t>
            </a:r>
            <a:r>
              <a:rPr lang="hu-HU" dirty="0" err="1"/>
              <a:t>kresťanským</a:t>
            </a:r>
            <a:r>
              <a:rPr lang="hu-HU" dirty="0"/>
              <a:t> </a:t>
            </a:r>
            <a:r>
              <a:rPr lang="hu-HU" dirty="0" err="1"/>
              <a:t>názorom</a:t>
            </a:r>
            <a:endParaRPr lang="en-US" dirty="0"/>
          </a:p>
          <a:p>
            <a:pPr lvl="0"/>
            <a:r>
              <a:rPr lang="hu-HU" dirty="0" err="1"/>
              <a:t>sú</a:t>
            </a:r>
            <a:r>
              <a:rPr lang="hu-HU" dirty="0"/>
              <a:t> </a:t>
            </a:r>
            <a:r>
              <a:rPr lang="hu-HU" dirty="0" err="1"/>
              <a:t>dve</a:t>
            </a:r>
            <a:r>
              <a:rPr lang="hu-HU" dirty="0"/>
              <a:t> </a:t>
            </a:r>
            <a:r>
              <a:rPr lang="hu-HU" dirty="0" err="1"/>
              <a:t>oblasti</a:t>
            </a:r>
            <a:r>
              <a:rPr lang="hu-HU" dirty="0"/>
              <a:t>, v </a:t>
            </a:r>
            <a:r>
              <a:rPr lang="hu-HU" dirty="0" err="1"/>
              <a:t>ktorých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potrebné</a:t>
            </a:r>
            <a:r>
              <a:rPr lang="hu-HU" dirty="0"/>
              <a:t> </a:t>
            </a:r>
            <a:r>
              <a:rPr lang="hu-HU" dirty="0" err="1"/>
              <a:t>prijať</a:t>
            </a:r>
            <a:r>
              <a:rPr lang="hu-HU" dirty="0"/>
              <a:t> </a:t>
            </a:r>
            <a:r>
              <a:rPr lang="hu-HU" dirty="0" err="1"/>
              <a:t>osobitné</a:t>
            </a:r>
            <a:r>
              <a:rPr lang="hu-HU" dirty="0"/>
              <a:t> </a:t>
            </a:r>
            <a:r>
              <a:rPr lang="hu-HU" dirty="0" err="1"/>
              <a:t>opatrenia</a:t>
            </a:r>
            <a:r>
              <a:rPr lang="hu-HU" dirty="0"/>
              <a:t>: </a:t>
            </a:r>
            <a:r>
              <a:rPr lang="hu-HU" dirty="0" err="1"/>
              <a:t>vzdelávanie</a:t>
            </a:r>
            <a:r>
              <a:rPr lang="hu-HU" dirty="0"/>
              <a:t> </a:t>
            </a:r>
            <a:r>
              <a:rPr lang="hu-HU" dirty="0" err="1"/>
              <a:t>mladých</a:t>
            </a:r>
            <a:r>
              <a:rPr lang="hu-HU" dirty="0"/>
              <a:t> </a:t>
            </a:r>
            <a:r>
              <a:rPr lang="hu-HU" dirty="0" err="1"/>
              <a:t>ľudí</a:t>
            </a:r>
            <a:r>
              <a:rPr lang="hu-HU" dirty="0"/>
              <a:t> a </a:t>
            </a:r>
            <a:r>
              <a:rPr lang="hu-HU" dirty="0" err="1"/>
              <a:t>kázanie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</a:t>
            </a:r>
            <a:r>
              <a:rPr lang="hu-HU" dirty="0" err="1"/>
              <a:t>pastorácia</a:t>
            </a:r>
            <a:endParaRPr lang="en-US" dirty="0"/>
          </a:p>
          <a:p>
            <a:r>
              <a:rPr lang="hu-HU" dirty="0"/>
              <a:t>ide o </a:t>
            </a:r>
            <a:r>
              <a:rPr lang="hu-HU" dirty="0" err="1"/>
              <a:t>zdravý</a:t>
            </a:r>
            <a:r>
              <a:rPr lang="hu-HU" dirty="0"/>
              <a:t>, </a:t>
            </a:r>
            <a:r>
              <a:rPr lang="hu-HU" dirty="0" err="1"/>
              <a:t>fungujúci</a:t>
            </a:r>
            <a:r>
              <a:rPr lang="hu-HU" dirty="0"/>
              <a:t> </a:t>
            </a:r>
            <a:r>
              <a:rPr lang="hu-HU" dirty="0" err="1"/>
              <a:t>rodinný</a:t>
            </a:r>
            <a:r>
              <a:rPr lang="hu-HU" dirty="0"/>
              <a:t> </a:t>
            </a:r>
            <a:r>
              <a:rPr lang="hu-HU" dirty="0" err="1"/>
              <a:t>život</a:t>
            </a:r>
            <a:r>
              <a:rPr lang="hu-HU" dirty="0"/>
              <a:t>, v </a:t>
            </a:r>
            <a:r>
              <a:rPr lang="hu-HU" dirty="0" err="1"/>
              <a:t>ktorom</a:t>
            </a:r>
            <a:r>
              <a:rPr lang="hu-HU" dirty="0"/>
              <a:t> </a:t>
            </a:r>
            <a:r>
              <a:rPr lang="hu-HU" dirty="0" err="1"/>
              <a:t>má</a:t>
            </a:r>
            <a:r>
              <a:rPr lang="hu-HU" dirty="0"/>
              <a:t> </a:t>
            </a:r>
            <a:r>
              <a:rPr lang="hu-HU" dirty="0" err="1"/>
              <a:t>mladý</a:t>
            </a:r>
            <a:r>
              <a:rPr lang="hu-HU" dirty="0"/>
              <a:t> </a:t>
            </a:r>
            <a:r>
              <a:rPr lang="hu-HU" dirty="0" err="1"/>
              <a:t>človek</a:t>
            </a:r>
            <a:r>
              <a:rPr lang="hu-HU" dirty="0"/>
              <a:t> </a:t>
            </a:r>
            <a:r>
              <a:rPr lang="hu-HU" dirty="0" err="1"/>
              <a:t>stabilné</a:t>
            </a:r>
            <a:r>
              <a:rPr lang="hu-HU" dirty="0"/>
              <a:t> </a:t>
            </a:r>
            <a:r>
              <a:rPr lang="hu-HU" dirty="0" err="1"/>
              <a:t>vzťahy</a:t>
            </a:r>
            <a:r>
              <a:rPr lang="hu-HU" dirty="0"/>
              <a:t>, pocit </a:t>
            </a:r>
            <a:r>
              <a:rPr lang="hu-HU" dirty="0" err="1"/>
              <a:t>bezpečia</a:t>
            </a:r>
            <a:r>
              <a:rPr lang="hu-HU" dirty="0"/>
              <a:t> a </a:t>
            </a:r>
            <a:r>
              <a:rPr lang="hu-HU" dirty="0" err="1"/>
              <a:t>prijatia</a:t>
            </a:r>
            <a:r>
              <a:rPr lang="hu-HU" dirty="0"/>
              <a:t>, </a:t>
            </a:r>
            <a:r>
              <a:rPr lang="hu-HU" dirty="0" err="1"/>
              <a:t>ale</a:t>
            </a:r>
            <a:r>
              <a:rPr lang="hu-HU" dirty="0"/>
              <a:t> aj </a:t>
            </a:r>
            <a:r>
              <a:rPr lang="hu-HU" dirty="0" err="1"/>
              <a:t>výzvy</a:t>
            </a:r>
            <a:r>
              <a:rPr lang="hu-HU" dirty="0"/>
              <a:t>, </a:t>
            </a:r>
            <a:r>
              <a:rPr lang="hu-HU" dirty="0" err="1"/>
              <a:t>ktoré</a:t>
            </a:r>
            <a:r>
              <a:rPr lang="hu-HU" dirty="0"/>
              <a:t> </a:t>
            </a:r>
            <a:r>
              <a:rPr lang="hu-HU" dirty="0" err="1"/>
              <a:t>mu</a:t>
            </a:r>
            <a:r>
              <a:rPr lang="hu-HU" dirty="0"/>
              <a:t> </a:t>
            </a:r>
            <a:r>
              <a:rPr lang="hu-HU" dirty="0" err="1"/>
              <a:t>môžu</a:t>
            </a:r>
            <a:r>
              <a:rPr lang="hu-HU" dirty="0"/>
              <a:t> </a:t>
            </a:r>
            <a:r>
              <a:rPr lang="hu-HU" dirty="0" err="1"/>
              <a:t>pomôcť</a:t>
            </a:r>
            <a:r>
              <a:rPr lang="hu-HU" dirty="0"/>
              <a:t> </a:t>
            </a:r>
            <a:r>
              <a:rPr lang="hu-HU" dirty="0" err="1"/>
              <a:t>dozrieť</a:t>
            </a:r>
            <a:r>
              <a:rPr lang="hu-HU" dirty="0"/>
              <a:t> </a:t>
            </a:r>
            <a:r>
              <a:rPr lang="hu-HU" dirty="0" err="1"/>
              <a:t>ako</a:t>
            </a:r>
            <a:r>
              <a:rPr lang="hu-HU" dirty="0"/>
              <a:t> </a:t>
            </a:r>
            <a:r>
              <a:rPr lang="hu-HU" dirty="0" err="1"/>
              <a:t>osobnosť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5877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28</TotalTime>
  <Words>218</Words>
  <Application>Microsoft Office PowerPoint</Application>
  <PresentationFormat>Prezentácia na obrazovke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NewsPrint</vt:lpstr>
      <vt:lpstr> Homosexualita</vt:lpstr>
      <vt:lpstr>Homosexualita</vt:lpstr>
      <vt:lpstr>Homosexualita</vt:lpstr>
      <vt:lpstr>Homosexualita</vt:lpstr>
      <vt:lpstr>Homosexualita</vt:lpstr>
      <vt:lpstr>Homosexualita</vt:lpstr>
      <vt:lpstr>Homosexualita</vt:lpstr>
      <vt:lpstr>Homosexualita</vt:lpstr>
      <vt:lpstr>Homosexualita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Homoszexualitás</dc:title>
  <dc:creator>user</dc:creator>
  <cp:lastModifiedBy>user</cp:lastModifiedBy>
  <cp:revision>4</cp:revision>
  <dcterms:created xsi:type="dcterms:W3CDTF">2023-12-16T10:11:08Z</dcterms:created>
  <dcterms:modified xsi:type="dcterms:W3CDTF">2024-01-03T14:28:36Z</dcterms:modified>
</cp:coreProperties>
</file>