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so šikmým zaobleným rohom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10" name="Zástupný symbol dátumu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1" name="Zástupný symbol čísla snímky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Zástupný symbol päty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Obdĺžnik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ĺžnik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9" name="Zástupný symbol dátumu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čísla snímky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päty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3" name="Zástupný symbol obrázka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sk-SK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Ak chcete pridať obrázok, kliknite na ikonu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so šikmým zaobleným rohom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sk-SK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sz="7200" dirty="0" err="1">
                <a:effectLst/>
              </a:rPr>
              <a:t>Život</a:t>
            </a:r>
            <a:endParaRPr lang="en-US" sz="72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3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1. </a:t>
            </a:r>
            <a:r>
              <a:rPr lang="hu-HU" b="1" dirty="0" err="1"/>
              <a:t>Čo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život</a:t>
            </a:r>
            <a:r>
              <a:rPr lang="hu-HU" b="1" dirty="0"/>
              <a:t>?</a:t>
            </a:r>
            <a:endParaRPr lang="en-US" b="1" dirty="0"/>
          </a:p>
          <a:p>
            <a:pPr marL="0" indent="0">
              <a:buNone/>
            </a:pPr>
            <a:r>
              <a:rPr lang="de-DE" b="1" dirty="0"/>
              <a:t>1.1. </a:t>
            </a:r>
            <a:r>
              <a:rPr lang="de-DE" b="1" dirty="0" err="1"/>
              <a:t>Život</a:t>
            </a:r>
            <a:r>
              <a:rPr lang="de-DE" b="1" dirty="0"/>
              <a:t> z </a:t>
            </a:r>
            <a:r>
              <a:rPr lang="de-DE" b="1" dirty="0" err="1"/>
              <a:t>biologického</a:t>
            </a:r>
            <a:r>
              <a:rPr lang="de-DE" b="1" dirty="0"/>
              <a:t> </a:t>
            </a:r>
            <a:r>
              <a:rPr lang="de-DE" b="1" dirty="0" err="1" smtClean="0"/>
              <a:t>hľadiska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jedna</a:t>
            </a:r>
            <a:r>
              <a:rPr lang="hu-HU" dirty="0"/>
              <a:t> z </a:t>
            </a:r>
            <a:r>
              <a:rPr lang="hu-HU" dirty="0" err="1"/>
              <a:t>najpálčivejších</a:t>
            </a:r>
            <a:r>
              <a:rPr lang="hu-HU" dirty="0"/>
              <a:t> </a:t>
            </a:r>
            <a:r>
              <a:rPr lang="hu-HU" dirty="0" err="1"/>
              <a:t>nezodpovedaných</a:t>
            </a:r>
            <a:r>
              <a:rPr lang="hu-HU" dirty="0"/>
              <a:t> </a:t>
            </a:r>
            <a:r>
              <a:rPr lang="hu-HU" dirty="0" err="1"/>
              <a:t>otázok</a:t>
            </a:r>
            <a:r>
              <a:rPr lang="hu-HU" dirty="0"/>
              <a:t> </a:t>
            </a:r>
            <a:r>
              <a:rPr lang="hu-HU" dirty="0" err="1"/>
              <a:t>materialistickej</a:t>
            </a:r>
            <a:r>
              <a:rPr lang="hu-HU" dirty="0"/>
              <a:t> </a:t>
            </a:r>
            <a:r>
              <a:rPr lang="hu-HU" dirty="0" err="1"/>
              <a:t>biológie</a:t>
            </a:r>
            <a:r>
              <a:rPr lang="hu-HU" dirty="0"/>
              <a:t>: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živá</a:t>
            </a:r>
            <a:r>
              <a:rPr lang="hu-HU" dirty="0"/>
              <a:t> </a:t>
            </a:r>
            <a:r>
              <a:rPr lang="hu-HU" dirty="0" err="1"/>
              <a:t>bunka</a:t>
            </a:r>
            <a:r>
              <a:rPr lang="hu-HU" dirty="0"/>
              <a:t> </a:t>
            </a:r>
            <a:r>
              <a:rPr lang="hu-HU" dirty="0" err="1"/>
              <a:t>vzniknúť</a:t>
            </a:r>
            <a:r>
              <a:rPr lang="hu-HU" dirty="0"/>
              <a:t> </a:t>
            </a:r>
            <a:r>
              <a:rPr lang="hu-HU" dirty="0" err="1"/>
              <a:t>z</a:t>
            </a:r>
            <a:r>
              <a:rPr lang="hu-HU" dirty="0"/>
              <a:t> </a:t>
            </a:r>
            <a:r>
              <a:rPr lang="hu-HU" dirty="0" err="1"/>
              <a:t>neživej</a:t>
            </a:r>
            <a:r>
              <a:rPr lang="hu-HU" dirty="0"/>
              <a:t> </a:t>
            </a:r>
            <a:r>
              <a:rPr lang="hu-HU" dirty="0" err="1"/>
              <a:t>hmoty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/>
              <a:t>z </a:t>
            </a:r>
            <a:r>
              <a:rPr lang="hu-HU" dirty="0" err="1"/>
              <a:t>teologického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pochádza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Stvoriteľa</a:t>
            </a:r>
            <a:endParaRPr lang="en-US" dirty="0"/>
          </a:p>
          <a:p>
            <a:pPr lvl="0"/>
            <a:r>
              <a:rPr lang="hu-HU" dirty="0" err="1"/>
              <a:t>jedným</a:t>
            </a:r>
            <a:r>
              <a:rPr lang="hu-HU" dirty="0"/>
              <a:t> z </a:t>
            </a:r>
            <a:r>
              <a:rPr lang="hu-HU" dirty="0" err="1"/>
              <a:t>najdôležitejších</a:t>
            </a:r>
            <a:r>
              <a:rPr lang="hu-HU" dirty="0"/>
              <a:t> </a:t>
            </a:r>
            <a:r>
              <a:rPr lang="hu-HU" dirty="0" err="1"/>
              <a:t>znakov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bunka</a:t>
            </a:r>
            <a:endParaRPr lang="en-US" dirty="0"/>
          </a:p>
          <a:p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schopné</a:t>
            </a:r>
            <a:r>
              <a:rPr lang="hu-HU" dirty="0"/>
              <a:t> </a:t>
            </a:r>
            <a:r>
              <a:rPr lang="hu-HU" dirty="0" err="1"/>
              <a:t>dedičnosti</a:t>
            </a:r>
            <a:r>
              <a:rPr lang="hu-HU" dirty="0"/>
              <a:t> a </a:t>
            </a:r>
            <a:r>
              <a:rPr lang="hu-HU" dirty="0" err="1"/>
              <a:t>vývoja</a:t>
            </a:r>
            <a:r>
              <a:rPr lang="hu-HU" dirty="0"/>
              <a:t>,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reagovať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prispôsobovať</a:t>
            </a:r>
            <a:r>
              <a:rPr lang="hu-HU" dirty="0"/>
              <a:t> </a:t>
            </a:r>
            <a:r>
              <a:rPr lang="hu-HU" dirty="0" err="1"/>
              <a:t>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8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b="1" dirty="0"/>
              <a:t>1.2. </a:t>
            </a:r>
            <a:r>
              <a:rPr lang="sk-SK" b="1" dirty="0"/>
              <a:t>Život z filozofického a teologického </a:t>
            </a:r>
            <a:r>
              <a:rPr lang="sk-SK" b="1" dirty="0" smtClean="0"/>
              <a:t>hľadiska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staroveká</a:t>
            </a:r>
            <a:r>
              <a:rPr lang="hu-HU" dirty="0"/>
              <a:t> </a:t>
            </a:r>
            <a:r>
              <a:rPr lang="hu-HU" dirty="0" err="1"/>
              <a:t>filozofia</a:t>
            </a:r>
            <a:r>
              <a:rPr lang="hu-HU" dirty="0"/>
              <a:t>: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entita</a:t>
            </a:r>
            <a:r>
              <a:rPr lang="hu-HU" dirty="0"/>
              <a:t> </a:t>
            </a:r>
            <a:r>
              <a:rPr lang="hu-HU" dirty="0" err="1"/>
              <a:t>sama</a:t>
            </a:r>
            <a:r>
              <a:rPr lang="hu-HU" dirty="0"/>
              <a:t> o sebe, </a:t>
            </a:r>
            <a:r>
              <a:rPr lang="hu-HU" dirty="0" err="1"/>
              <a:t>nepodlieha</a:t>
            </a:r>
            <a:r>
              <a:rPr lang="hu-HU" dirty="0"/>
              <a:t> </a:t>
            </a:r>
            <a:r>
              <a:rPr lang="hu-HU" dirty="0" err="1"/>
              <a:t>zmene</a:t>
            </a:r>
            <a:r>
              <a:rPr lang="hu-HU" dirty="0"/>
              <a:t> </a:t>
            </a:r>
            <a:r>
              <a:rPr lang="hu-HU" dirty="0" err="1"/>
              <a:t>ani</a:t>
            </a:r>
            <a:r>
              <a:rPr lang="hu-HU" dirty="0"/>
              <a:t> </a:t>
            </a:r>
            <a:r>
              <a:rPr lang="hu-HU" dirty="0" err="1"/>
              <a:t>rozkladu</a:t>
            </a:r>
            <a:endParaRPr lang="en-US" dirty="0"/>
          </a:p>
          <a:p>
            <a:pPr lvl="0"/>
            <a:r>
              <a:rPr lang="hu-HU" dirty="0" err="1"/>
              <a:t>Aristoteles</a:t>
            </a:r>
            <a:r>
              <a:rPr lang="hu-HU" dirty="0"/>
              <a:t>: </a:t>
            </a:r>
            <a:r>
              <a:rPr lang="hu-HU" dirty="0" err="1"/>
              <a:t>entelechia</a:t>
            </a:r>
            <a:r>
              <a:rPr lang="hu-HU" dirty="0"/>
              <a:t> -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cieľavedomá</a:t>
            </a:r>
            <a:r>
              <a:rPr lang="hu-HU" dirty="0"/>
              <a:t> </a:t>
            </a:r>
            <a:r>
              <a:rPr lang="hu-HU" dirty="0" err="1"/>
              <a:t>realizácia</a:t>
            </a:r>
            <a:r>
              <a:rPr lang="hu-HU" dirty="0"/>
              <a:t> </a:t>
            </a:r>
            <a:r>
              <a:rPr lang="hu-HU" dirty="0" err="1"/>
              <a:t>svojho</a:t>
            </a:r>
            <a:r>
              <a:rPr lang="hu-HU" dirty="0"/>
              <a:t> </a:t>
            </a:r>
            <a:r>
              <a:rPr lang="hu-HU" dirty="0" err="1"/>
              <a:t>potenciálu</a:t>
            </a:r>
            <a:endParaRPr lang="en-US" dirty="0"/>
          </a:p>
          <a:p>
            <a:pPr lvl="0"/>
            <a:r>
              <a:rPr lang="hu-HU" dirty="0" err="1"/>
              <a:t>moderná</a:t>
            </a:r>
            <a:r>
              <a:rPr lang="hu-HU" dirty="0"/>
              <a:t> </a:t>
            </a:r>
            <a:r>
              <a:rPr lang="hu-HU" dirty="0" err="1"/>
              <a:t>filozofia</a:t>
            </a:r>
            <a:r>
              <a:rPr lang="hu-HU" dirty="0"/>
              <a:t> </a:t>
            </a:r>
            <a:r>
              <a:rPr lang="hu-HU" dirty="0" err="1"/>
              <a:t>stratila</a:t>
            </a:r>
            <a:r>
              <a:rPr lang="hu-HU" dirty="0"/>
              <a:t> </a:t>
            </a:r>
            <a:r>
              <a:rPr lang="hu-HU" dirty="0" err="1"/>
              <a:t>prvok</a:t>
            </a:r>
            <a:r>
              <a:rPr lang="hu-HU" dirty="0"/>
              <a:t> </a:t>
            </a:r>
            <a:r>
              <a:rPr lang="hu-HU" dirty="0" err="1"/>
              <a:t>cieľa</a:t>
            </a:r>
            <a:r>
              <a:rPr lang="hu-HU" dirty="0"/>
              <a:t> (</a:t>
            </a:r>
            <a:r>
              <a:rPr lang="hu-HU" dirty="0" err="1"/>
              <a:t>telos</a:t>
            </a:r>
            <a:r>
              <a:rPr lang="hu-HU" dirty="0" smtClean="0"/>
              <a:t>)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 err="1"/>
              <a:t>Platónsky</a:t>
            </a:r>
            <a:r>
              <a:rPr lang="hu-HU" dirty="0"/>
              <a:t> dualizmus </a:t>
            </a:r>
            <a:r>
              <a:rPr lang="hu-HU" dirty="0" err="1"/>
              <a:t>tela</a:t>
            </a:r>
            <a:r>
              <a:rPr lang="hu-HU" dirty="0"/>
              <a:t> a </a:t>
            </a:r>
            <a:r>
              <a:rPr lang="hu-HU" dirty="0" err="1"/>
              <a:t>mysle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Biblii</a:t>
            </a:r>
            <a:r>
              <a:rPr lang="hu-HU" dirty="0"/>
              <a:t> </a:t>
            </a:r>
            <a:r>
              <a:rPr lang="hu-HU" dirty="0" err="1"/>
              <a:t>cudzí</a:t>
            </a:r>
            <a:endParaRPr lang="en-US" dirty="0"/>
          </a:p>
          <a:p>
            <a:pPr lvl="0"/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sám</a:t>
            </a:r>
            <a:r>
              <a:rPr lang="hu-HU" dirty="0"/>
              <a:t> </a:t>
            </a:r>
            <a:r>
              <a:rPr lang="hu-HU" dirty="0" err="1"/>
              <a:t>osebe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veľkú</a:t>
            </a:r>
            <a:r>
              <a:rPr lang="hu-HU" dirty="0"/>
              <a:t> </a:t>
            </a:r>
            <a:r>
              <a:rPr lang="hu-HU" dirty="0" err="1"/>
              <a:t>hodnotu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stvorenia</a:t>
            </a:r>
            <a:r>
              <a:rPr lang="hu-HU" dirty="0"/>
              <a:t> </a:t>
            </a:r>
            <a:r>
              <a:rPr lang="hu-HU" dirty="0" err="1"/>
              <a:t>nemôže</a:t>
            </a:r>
            <a:r>
              <a:rPr lang="hu-HU" dirty="0"/>
              <a:t> </a:t>
            </a:r>
            <a:r>
              <a:rPr lang="hu-HU" dirty="0" err="1"/>
              <a:t>nahradiť</a:t>
            </a:r>
            <a:r>
              <a:rPr lang="hu-HU" dirty="0"/>
              <a:t> </a:t>
            </a:r>
            <a:r>
              <a:rPr lang="hu-HU" dirty="0" err="1"/>
              <a:t>Boha</a:t>
            </a:r>
            <a:endParaRPr lang="en-US" dirty="0"/>
          </a:p>
          <a:p>
            <a:r>
              <a:rPr lang="hu-HU" dirty="0"/>
              <a:t>z </a:t>
            </a:r>
            <a:r>
              <a:rPr lang="hu-HU" dirty="0" err="1"/>
              <a:t>dôvodov</a:t>
            </a:r>
            <a:r>
              <a:rPr lang="hu-HU" dirty="0"/>
              <a:t> </a:t>
            </a:r>
            <a:r>
              <a:rPr lang="hu-HU" dirty="0" err="1"/>
              <a:t>stvoriteľsko-ekologických</a:t>
            </a:r>
            <a:r>
              <a:rPr lang="hu-HU" dirty="0"/>
              <a:t> aj </a:t>
            </a:r>
            <a:r>
              <a:rPr lang="hu-HU" dirty="0" err="1"/>
              <a:t>filozoficko-antropologických</a:t>
            </a:r>
            <a:r>
              <a:rPr lang="hu-HU" dirty="0"/>
              <a:t> </a:t>
            </a:r>
            <a:r>
              <a:rPr lang="hu-HU" dirty="0" err="1"/>
              <a:t>treba</a:t>
            </a:r>
            <a:r>
              <a:rPr lang="hu-HU" dirty="0"/>
              <a:t> </a:t>
            </a:r>
            <a:r>
              <a:rPr lang="hu-HU" dirty="0" err="1"/>
              <a:t>rozlišovať</a:t>
            </a:r>
            <a:r>
              <a:rPr lang="hu-HU" dirty="0"/>
              <a:t> </a:t>
            </a:r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ľudským</a:t>
            </a:r>
            <a:r>
              <a:rPr lang="hu-HU" dirty="0"/>
              <a:t> a </a:t>
            </a:r>
            <a:r>
              <a:rPr lang="hu-HU" dirty="0" err="1"/>
              <a:t>neľudským</a:t>
            </a:r>
            <a:r>
              <a:rPr lang="hu-HU" dirty="0"/>
              <a:t> </a:t>
            </a:r>
            <a:r>
              <a:rPr lang="hu-HU" dirty="0" err="1"/>
              <a:t>životom</a:t>
            </a:r>
            <a:r>
              <a:rPr lang="hu-HU" dirty="0"/>
              <a:t>: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vníma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osoba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dokonca</a:t>
            </a:r>
            <a:r>
              <a:rPr lang="hu-HU" dirty="0"/>
              <a:t> </a:t>
            </a:r>
            <a:r>
              <a:rPr lang="hu-HU" dirty="0" err="1"/>
              <a:t>zmysel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Boha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dirty="0" err="1"/>
              <a:t>Začiatok</a:t>
            </a:r>
            <a:r>
              <a:rPr lang="hu-HU" b="1" dirty="0"/>
              <a:t> </a:t>
            </a:r>
            <a:r>
              <a:rPr lang="hu-HU" b="1" dirty="0" err="1"/>
              <a:t>ľudského</a:t>
            </a:r>
            <a:r>
              <a:rPr lang="hu-HU" b="1" dirty="0"/>
              <a:t> </a:t>
            </a:r>
            <a:r>
              <a:rPr lang="hu-HU" b="1" dirty="0" err="1" smtClean="0"/>
              <a:t>života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ľudský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prenášajú</a:t>
            </a:r>
            <a:r>
              <a:rPr lang="hu-HU" dirty="0"/>
              <a:t> </a:t>
            </a:r>
            <a:r>
              <a:rPr lang="hu-HU" dirty="0" err="1"/>
              <a:t>ľudia</a:t>
            </a:r>
            <a:endParaRPr lang="en-US" dirty="0"/>
          </a:p>
          <a:p>
            <a:pPr lvl="0"/>
            <a:r>
              <a:rPr lang="hu-HU" dirty="0" err="1"/>
              <a:t>začína</a:t>
            </a:r>
            <a:r>
              <a:rPr lang="hu-HU" dirty="0"/>
              <a:t> </a:t>
            </a:r>
            <a:r>
              <a:rPr lang="hu-HU" dirty="0" err="1"/>
              <a:t>oplodnením</a:t>
            </a:r>
            <a:endParaRPr lang="en-US" dirty="0"/>
          </a:p>
          <a:p>
            <a:pPr lvl="0"/>
            <a:r>
              <a:rPr lang="hu-HU" dirty="0" err="1"/>
              <a:t>konjugáciou</a:t>
            </a:r>
            <a:r>
              <a:rPr lang="hu-HU" dirty="0"/>
              <a:t> (</a:t>
            </a:r>
            <a:r>
              <a:rPr lang="hu-HU" dirty="0" err="1"/>
              <a:t>spojením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) </a:t>
            </a:r>
            <a:r>
              <a:rPr lang="hu-HU" dirty="0" err="1"/>
              <a:t>vzniká</a:t>
            </a:r>
            <a:r>
              <a:rPr lang="hu-HU" dirty="0"/>
              <a:t> </a:t>
            </a:r>
            <a:r>
              <a:rPr lang="hu-HU" dirty="0" err="1"/>
              <a:t>nový</a:t>
            </a:r>
            <a:r>
              <a:rPr lang="hu-HU" dirty="0"/>
              <a:t> </a:t>
            </a:r>
            <a:r>
              <a:rPr lang="hu-HU" dirty="0" err="1"/>
              <a:t>jedinec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samostatnou</a:t>
            </a:r>
            <a:r>
              <a:rPr lang="hu-HU" dirty="0"/>
              <a:t> </a:t>
            </a:r>
            <a:r>
              <a:rPr lang="hu-HU" dirty="0" err="1"/>
              <a:t>identitou</a:t>
            </a:r>
            <a:r>
              <a:rPr lang="hu-HU" dirty="0"/>
              <a:t> </a:t>
            </a:r>
            <a:r>
              <a:rPr lang="hu-HU" dirty="0" err="1"/>
              <a:t>prostredníctvom</a:t>
            </a:r>
            <a:r>
              <a:rPr lang="hu-HU" dirty="0"/>
              <a:t> </a:t>
            </a:r>
            <a:r>
              <a:rPr lang="hu-HU" dirty="0" err="1"/>
              <a:t>nového</a:t>
            </a:r>
            <a:r>
              <a:rPr lang="hu-HU" dirty="0"/>
              <a:t> </a:t>
            </a:r>
            <a:r>
              <a:rPr lang="hu-HU" dirty="0" err="1"/>
              <a:t>genómu</a:t>
            </a:r>
            <a:endParaRPr lang="en-US" dirty="0"/>
          </a:p>
          <a:p>
            <a:pPr lvl="0"/>
            <a:r>
              <a:rPr lang="hu-HU" dirty="0"/>
              <a:t>z </a:t>
            </a:r>
            <a:r>
              <a:rPr lang="hu-HU" dirty="0" err="1"/>
              <a:t>teologického</a:t>
            </a:r>
            <a:r>
              <a:rPr lang="hu-HU" dirty="0"/>
              <a:t> </a:t>
            </a:r>
            <a:r>
              <a:rPr lang="hu-HU" dirty="0" err="1"/>
              <a:t>hľadiska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Boh</a:t>
            </a:r>
            <a:r>
              <a:rPr lang="hu-HU" dirty="0"/>
              <a:t> dal </a:t>
            </a:r>
            <a:r>
              <a:rPr lang="hu-HU" dirty="0" err="1"/>
              <a:t>vlastnú</a:t>
            </a:r>
            <a:r>
              <a:rPr lang="hu-HU" dirty="0"/>
              <a:t> </a:t>
            </a:r>
            <a:r>
              <a:rPr lang="hu-HU" dirty="0" err="1"/>
              <a:t>identitu</a:t>
            </a:r>
            <a:r>
              <a:rPr lang="hu-HU" dirty="0"/>
              <a:t> a </a:t>
            </a:r>
            <a:r>
              <a:rPr lang="hu-HU" dirty="0" err="1"/>
              <a:t>božstvo</a:t>
            </a:r>
            <a:endParaRPr lang="en-US" dirty="0"/>
          </a:p>
          <a:p>
            <a:r>
              <a:rPr lang="hu-HU" dirty="0" err="1"/>
              <a:t>odmietnuť</a:t>
            </a:r>
            <a:r>
              <a:rPr lang="hu-HU" dirty="0"/>
              <a:t> </a:t>
            </a:r>
            <a:r>
              <a:rPr lang="hu-HU" dirty="0" err="1"/>
              <a:t>považovať</a:t>
            </a:r>
            <a:r>
              <a:rPr lang="hu-HU" dirty="0"/>
              <a:t> </a:t>
            </a:r>
            <a:r>
              <a:rPr lang="hu-HU" dirty="0" err="1"/>
              <a:t>embryo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"</a:t>
            </a:r>
            <a:r>
              <a:rPr lang="hu-HU" dirty="0" err="1"/>
              <a:t>tehotenské</a:t>
            </a:r>
            <a:r>
              <a:rPr lang="hu-HU" dirty="0"/>
              <a:t> </a:t>
            </a:r>
            <a:r>
              <a:rPr lang="hu-HU" dirty="0" err="1"/>
              <a:t>tkanivo</a:t>
            </a:r>
            <a:r>
              <a:rPr lang="hu-HU" dirty="0"/>
              <a:t>" </a:t>
            </a:r>
            <a:r>
              <a:rPr lang="hu-HU" dirty="0" err="1"/>
              <a:t>alebo</a:t>
            </a:r>
            <a:r>
              <a:rPr lang="hu-HU" dirty="0"/>
              <a:t> "</a:t>
            </a:r>
            <a:r>
              <a:rPr lang="hu-HU" dirty="0" err="1"/>
              <a:t>zhluk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hu-HU" sz="3600" b="1" dirty="0"/>
              <a:t>3. </a:t>
            </a:r>
            <a:r>
              <a:rPr lang="hu-HU" sz="3600" b="1" dirty="0" err="1"/>
              <a:t>Ochrana</a:t>
            </a:r>
            <a:r>
              <a:rPr lang="hu-HU" sz="3600" b="1" dirty="0"/>
              <a:t> </a:t>
            </a:r>
            <a:r>
              <a:rPr lang="hu-HU" sz="3600" b="1" dirty="0" err="1"/>
              <a:t>života</a:t>
            </a:r>
            <a:endParaRPr lang="en-US" sz="3600" b="1" dirty="0"/>
          </a:p>
          <a:p>
            <a:r>
              <a:rPr lang="hu-HU" dirty="0" err="1"/>
              <a:t>Ľudský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cenný</a:t>
            </a:r>
            <a:r>
              <a:rPr lang="hu-HU" dirty="0"/>
              <a:t> </a:t>
            </a:r>
            <a:r>
              <a:rPr lang="hu-HU" dirty="0" err="1"/>
              <a:t>právny</a:t>
            </a:r>
            <a:r>
              <a:rPr lang="hu-HU" dirty="0"/>
              <a:t> </a:t>
            </a:r>
            <a:r>
              <a:rPr lang="hu-HU" dirty="0" err="1"/>
              <a:t>subjekt</a:t>
            </a:r>
            <a:r>
              <a:rPr lang="hu-HU" dirty="0"/>
              <a:t>, </a:t>
            </a:r>
            <a:r>
              <a:rPr lang="hu-HU" dirty="0" err="1"/>
              <a:t>ktorý</a:t>
            </a:r>
            <a:r>
              <a:rPr lang="hu-HU" dirty="0"/>
              <a:t> </a:t>
            </a:r>
            <a:r>
              <a:rPr lang="hu-HU" dirty="0" err="1"/>
              <a:t>chránia</a:t>
            </a:r>
            <a:r>
              <a:rPr lang="hu-HU" dirty="0"/>
              <a:t> </a:t>
            </a:r>
            <a:r>
              <a:rPr lang="hu-HU" dirty="0" err="1"/>
              <a:t>prakticky</a:t>
            </a:r>
            <a:r>
              <a:rPr lang="hu-HU" dirty="0"/>
              <a:t>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ústavy</a:t>
            </a:r>
            <a:r>
              <a:rPr lang="hu-HU" dirty="0"/>
              <a:t>, hoci v </a:t>
            </a:r>
            <a:r>
              <a:rPr lang="hu-HU" dirty="0" err="1"/>
              <a:t>rôznej</a:t>
            </a:r>
            <a:r>
              <a:rPr lang="hu-HU" dirty="0"/>
              <a:t> </a:t>
            </a:r>
            <a:r>
              <a:rPr lang="hu-HU" dirty="0" err="1"/>
              <a:t>miere</a:t>
            </a:r>
            <a:r>
              <a:rPr lang="hu-HU" dirty="0"/>
              <a:t> a </a:t>
            </a:r>
            <a:r>
              <a:rPr lang="hu-HU" dirty="0" err="1"/>
              <a:t>rôznymi</a:t>
            </a:r>
            <a:r>
              <a:rPr lang="hu-HU" dirty="0"/>
              <a:t> </a:t>
            </a:r>
            <a:r>
              <a:rPr lang="hu-HU" dirty="0" err="1"/>
              <a:t>spôsobmi</a:t>
            </a:r>
            <a:r>
              <a:rPr lang="hu-HU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hu-HU" b="1" dirty="0"/>
              <a:t>3.1. </a:t>
            </a:r>
            <a:r>
              <a:rPr lang="hu-HU" b="1" dirty="0" err="1"/>
              <a:t>Právne</a:t>
            </a:r>
            <a:r>
              <a:rPr lang="hu-HU" b="1" dirty="0"/>
              <a:t> aj </a:t>
            </a:r>
            <a:r>
              <a:rPr lang="hu-HU" b="1" dirty="0" err="1"/>
              <a:t>trestnoprávne</a:t>
            </a:r>
            <a:endParaRPr lang="en-US" b="1" dirty="0"/>
          </a:p>
          <a:p>
            <a:pPr lvl="0"/>
            <a:r>
              <a:rPr lang="hu-HU" dirty="0" err="1"/>
              <a:t>Európsky</a:t>
            </a:r>
            <a:r>
              <a:rPr lang="hu-HU" dirty="0"/>
              <a:t> </a:t>
            </a:r>
            <a:r>
              <a:rPr lang="hu-HU" dirty="0" err="1"/>
              <a:t>dohovor</a:t>
            </a:r>
            <a:r>
              <a:rPr lang="hu-HU" dirty="0"/>
              <a:t> o </a:t>
            </a:r>
            <a:r>
              <a:rPr lang="hu-HU" dirty="0" err="1"/>
              <a:t>ľudských</a:t>
            </a:r>
            <a:r>
              <a:rPr lang="hu-HU" dirty="0"/>
              <a:t> </a:t>
            </a:r>
            <a:r>
              <a:rPr lang="hu-HU" dirty="0" err="1"/>
              <a:t>právach</a:t>
            </a:r>
            <a:endParaRPr lang="en-US" dirty="0"/>
          </a:p>
          <a:p>
            <a:pPr lvl="2"/>
            <a:r>
              <a:rPr lang="hu-HU" sz="2400" dirty="0" err="1"/>
              <a:t>právo</a:t>
            </a:r>
            <a:r>
              <a:rPr lang="hu-HU" sz="2400" dirty="0"/>
              <a:t> na </a:t>
            </a:r>
            <a:r>
              <a:rPr lang="hu-HU" sz="2400" dirty="0" err="1"/>
              <a:t>život</a:t>
            </a:r>
            <a:r>
              <a:rPr lang="hu-HU" sz="2400" dirty="0"/>
              <a:t> </a:t>
            </a:r>
            <a:r>
              <a:rPr lang="hu-HU" sz="2400" dirty="0" err="1"/>
              <a:t>je</a:t>
            </a:r>
            <a:r>
              <a:rPr lang="hu-HU" sz="2400" dirty="0"/>
              <a:t> </a:t>
            </a:r>
            <a:r>
              <a:rPr lang="hu-HU" sz="2400" dirty="0" err="1"/>
              <a:t>základným</a:t>
            </a:r>
            <a:r>
              <a:rPr lang="hu-HU" sz="2400" dirty="0"/>
              <a:t> </a:t>
            </a:r>
            <a:r>
              <a:rPr lang="hu-HU" sz="2400" dirty="0" err="1"/>
              <a:t>ľudským</a:t>
            </a:r>
            <a:r>
              <a:rPr lang="hu-HU" sz="2400" dirty="0"/>
              <a:t> </a:t>
            </a:r>
            <a:r>
              <a:rPr lang="hu-HU" sz="2400" dirty="0" err="1"/>
              <a:t>právom</a:t>
            </a:r>
            <a:endParaRPr lang="en-US" sz="2400" dirty="0"/>
          </a:p>
          <a:p>
            <a:pPr lvl="2"/>
            <a:r>
              <a:rPr lang="hu-HU" sz="2400" dirty="0" err="1"/>
              <a:t>je</a:t>
            </a:r>
            <a:r>
              <a:rPr lang="hu-HU" sz="2400" dirty="0"/>
              <a:t> </a:t>
            </a:r>
            <a:r>
              <a:rPr lang="hu-HU" sz="2400" dirty="0" err="1"/>
              <a:t>základom</a:t>
            </a:r>
            <a:r>
              <a:rPr lang="hu-HU" sz="2400" dirty="0"/>
              <a:t> </a:t>
            </a:r>
            <a:r>
              <a:rPr lang="hu-HU" sz="2400" dirty="0" err="1"/>
              <a:t>ľudskej</a:t>
            </a:r>
            <a:r>
              <a:rPr lang="hu-HU" sz="2400" dirty="0"/>
              <a:t> </a:t>
            </a:r>
            <a:r>
              <a:rPr lang="hu-HU" sz="2400" dirty="0" err="1"/>
              <a:t>dôstojnosti</a:t>
            </a:r>
            <a:r>
              <a:rPr lang="hu-HU" sz="2400" dirty="0"/>
              <a:t> a </a:t>
            </a:r>
            <a:r>
              <a:rPr lang="hu-HU" sz="2400" dirty="0" err="1"/>
              <a:t>predpokladom</a:t>
            </a:r>
            <a:r>
              <a:rPr lang="hu-HU" sz="2400" dirty="0"/>
              <a:t> </a:t>
            </a:r>
            <a:r>
              <a:rPr lang="hu-HU" sz="2400" dirty="0" err="1"/>
              <a:t>všetkých</a:t>
            </a:r>
            <a:r>
              <a:rPr lang="hu-HU" sz="2400" dirty="0"/>
              <a:t> </a:t>
            </a:r>
            <a:r>
              <a:rPr lang="hu-HU" sz="2400" dirty="0" err="1"/>
              <a:t>ostatných</a:t>
            </a:r>
            <a:r>
              <a:rPr lang="hu-HU" sz="2400" dirty="0"/>
              <a:t> </a:t>
            </a:r>
            <a:r>
              <a:rPr lang="hu-HU" sz="2400" dirty="0" err="1"/>
              <a:t>základných</a:t>
            </a:r>
            <a:r>
              <a:rPr lang="hu-HU" sz="2400" dirty="0"/>
              <a:t> </a:t>
            </a:r>
            <a:r>
              <a:rPr lang="hu-HU" sz="2400" dirty="0" err="1"/>
              <a:t>práv</a:t>
            </a:r>
            <a:endParaRPr lang="en-US" sz="2400" dirty="0"/>
          </a:p>
          <a:p>
            <a:pPr lvl="0"/>
            <a:r>
              <a:rPr lang="hu-HU" dirty="0" err="1"/>
              <a:t>Spoločné</a:t>
            </a:r>
            <a:r>
              <a:rPr lang="hu-HU" dirty="0"/>
              <a:t> </a:t>
            </a:r>
            <a:r>
              <a:rPr lang="hu-HU" dirty="0" err="1"/>
              <a:t>prvky</a:t>
            </a:r>
            <a:r>
              <a:rPr lang="hu-HU" dirty="0"/>
              <a:t> </a:t>
            </a:r>
            <a:r>
              <a:rPr lang="hu-HU" dirty="0" err="1"/>
              <a:t>moderných</a:t>
            </a:r>
            <a:r>
              <a:rPr lang="hu-HU" dirty="0"/>
              <a:t> </a:t>
            </a:r>
            <a:r>
              <a:rPr lang="hu-HU" dirty="0" err="1"/>
              <a:t>ústav</a:t>
            </a:r>
            <a:r>
              <a:rPr lang="hu-HU" dirty="0"/>
              <a:t>:</a:t>
            </a:r>
            <a:endParaRPr lang="en-US" dirty="0"/>
          </a:p>
          <a:p>
            <a:pPr lvl="2"/>
            <a:r>
              <a:rPr lang="hu-HU" sz="2400" dirty="0" err="1"/>
              <a:t>odmietnuť</a:t>
            </a:r>
            <a:r>
              <a:rPr lang="hu-HU" sz="2400" dirty="0"/>
              <a:t> </a:t>
            </a:r>
            <a:r>
              <a:rPr lang="hu-HU" sz="2400" dirty="0" err="1"/>
              <a:t>trest</a:t>
            </a:r>
            <a:r>
              <a:rPr lang="hu-HU" sz="2400" dirty="0"/>
              <a:t> </a:t>
            </a:r>
            <a:r>
              <a:rPr lang="hu-HU" sz="2400" dirty="0" err="1"/>
              <a:t>smrti</a:t>
            </a:r>
            <a:endParaRPr lang="en-US" sz="2400" dirty="0"/>
          </a:p>
          <a:p>
            <a:pPr lvl="2"/>
            <a:r>
              <a:rPr lang="hu-HU" sz="2400" dirty="0" err="1"/>
              <a:t>poskytovať</a:t>
            </a:r>
            <a:r>
              <a:rPr lang="hu-HU" sz="2400" dirty="0"/>
              <a:t> </a:t>
            </a:r>
            <a:r>
              <a:rPr lang="hu-HU" sz="2400" dirty="0" err="1"/>
              <a:t>mzdu</a:t>
            </a:r>
            <a:r>
              <a:rPr lang="hu-HU" sz="2400" dirty="0"/>
              <a:t> na </a:t>
            </a:r>
            <a:r>
              <a:rPr lang="hu-HU" sz="2400" dirty="0" err="1"/>
              <a:t>úrovni</a:t>
            </a:r>
            <a:r>
              <a:rPr lang="hu-HU" sz="2400" dirty="0"/>
              <a:t> </a:t>
            </a:r>
            <a:r>
              <a:rPr lang="hu-HU" sz="2400" dirty="0" err="1"/>
              <a:t>životného</a:t>
            </a:r>
            <a:r>
              <a:rPr lang="hu-HU" sz="2400" dirty="0"/>
              <a:t> </a:t>
            </a:r>
            <a:r>
              <a:rPr lang="hu-HU" sz="2400" dirty="0" err="1"/>
              <a:t>minima</a:t>
            </a:r>
            <a:r>
              <a:rPr lang="hu-HU" sz="2400" dirty="0"/>
              <a:t>.</a:t>
            </a:r>
            <a:endParaRPr lang="en-US" sz="2400" dirty="0"/>
          </a:p>
          <a:p>
            <a:pPr lvl="2"/>
            <a:r>
              <a:rPr lang="hu-HU" sz="2400" dirty="0" err="1"/>
              <a:t>Základné</a:t>
            </a:r>
            <a:r>
              <a:rPr lang="hu-HU" sz="2400" dirty="0"/>
              <a:t> </a:t>
            </a:r>
            <a:r>
              <a:rPr lang="hu-HU" sz="2400" dirty="0" err="1"/>
              <a:t>práva</a:t>
            </a:r>
            <a:r>
              <a:rPr lang="hu-HU" sz="2400" dirty="0"/>
              <a:t> </a:t>
            </a:r>
            <a:r>
              <a:rPr lang="hu-HU" sz="2400" dirty="0" err="1"/>
              <a:t>ustanovujú</a:t>
            </a:r>
            <a:r>
              <a:rPr lang="hu-HU" sz="2400" dirty="0"/>
              <a:t> aj </a:t>
            </a:r>
            <a:r>
              <a:rPr lang="hu-HU" sz="2400" dirty="0" err="1"/>
              <a:t>právo</a:t>
            </a:r>
            <a:r>
              <a:rPr lang="hu-HU" sz="2400" dirty="0"/>
              <a:t> na </a:t>
            </a:r>
            <a:r>
              <a:rPr lang="hu-HU" sz="2400" dirty="0" err="1"/>
              <a:t>telesnú</a:t>
            </a:r>
            <a:r>
              <a:rPr lang="hu-HU" sz="2400" dirty="0"/>
              <a:t> </a:t>
            </a:r>
            <a:r>
              <a:rPr lang="hu-HU" sz="2400" dirty="0" err="1"/>
              <a:t>integritu</a:t>
            </a:r>
            <a:endParaRPr lang="en-US" sz="2400" dirty="0"/>
          </a:p>
          <a:p>
            <a:pPr lvl="2"/>
            <a:r>
              <a:rPr lang="hu-HU" dirty="0" err="1"/>
              <a:t>vražda</a:t>
            </a:r>
            <a:r>
              <a:rPr lang="hu-HU" dirty="0"/>
              <a:t> a </a:t>
            </a:r>
            <a:r>
              <a:rPr lang="hu-HU" dirty="0" err="1"/>
              <a:t>zabitie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trestné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54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3.2. </a:t>
            </a:r>
            <a:r>
              <a:rPr lang="hu-HU" b="1" dirty="0" err="1"/>
              <a:t>Etick</a:t>
            </a:r>
            <a:r>
              <a:rPr lang="sk-SK" b="1" dirty="0"/>
              <a:t>ý </a:t>
            </a:r>
            <a:r>
              <a:rPr lang="sk-SK" b="1" dirty="0" smtClean="0"/>
              <a:t>problém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sk-SK" dirty="0"/>
              <a:t>Ľudský život ohrozujú rôzne faktory:</a:t>
            </a:r>
            <a:endParaRPr lang="en-US" dirty="0"/>
          </a:p>
          <a:p>
            <a:pPr marL="0" indent="0">
              <a:buNone/>
            </a:pPr>
            <a:r>
              <a:rPr lang="sk-SK" dirty="0" smtClean="0"/>
              <a:t>	- </a:t>
            </a:r>
            <a:r>
              <a:rPr lang="sk-SK" dirty="0">
                <a:solidFill>
                  <a:srgbClr val="92D050"/>
                </a:solidFill>
              </a:rPr>
              <a:t>prírodné faktory </a:t>
            </a:r>
            <a:r>
              <a:rPr lang="sk-SK" dirty="0"/>
              <a:t>(choroba a smrť, </a:t>
            </a:r>
            <a:r>
              <a:rPr lang="sk-SK" dirty="0" smtClean="0"/>
              <a:t>	nehody </a:t>
            </a:r>
            <a:r>
              <a:rPr lang="sk-SK" dirty="0"/>
              <a:t>a katastrofy)</a:t>
            </a:r>
            <a:endParaRPr lang="en-US" dirty="0"/>
          </a:p>
          <a:p>
            <a:pPr marL="0" indent="0">
              <a:buNone/>
            </a:pPr>
            <a:r>
              <a:rPr lang="sk-SK" dirty="0" smtClean="0"/>
              <a:t>	- </a:t>
            </a:r>
            <a:r>
              <a:rPr lang="sk-SK" dirty="0">
                <a:solidFill>
                  <a:srgbClr val="92D050"/>
                </a:solidFill>
              </a:rPr>
              <a:t>morálne faktory </a:t>
            </a:r>
            <a:r>
              <a:rPr lang="sk-SK" dirty="0"/>
              <a:t>(vražda, zabitie, potrat, </a:t>
            </a:r>
            <a:r>
              <a:rPr lang="sk-SK" dirty="0" smtClean="0"/>
              <a:t>	eutanázia</a:t>
            </a:r>
            <a:r>
              <a:rPr lang="sk-SK" dirty="0"/>
              <a:t>)</a:t>
            </a:r>
            <a:endParaRPr lang="en-US" dirty="0"/>
          </a:p>
          <a:p>
            <a:pPr marL="0" indent="0">
              <a:buNone/>
            </a:pPr>
            <a:r>
              <a:rPr lang="sk-SK" dirty="0" smtClean="0"/>
              <a:t>	- </a:t>
            </a:r>
            <a:r>
              <a:rPr lang="sk-SK" dirty="0">
                <a:solidFill>
                  <a:srgbClr val="92D050"/>
                </a:solidFill>
              </a:rPr>
              <a:t>obchodno-vedecké faktory </a:t>
            </a:r>
            <a:r>
              <a:rPr lang="sk-SK" dirty="0"/>
              <a:t>(výskum </a:t>
            </a:r>
            <a:r>
              <a:rPr lang="sk-SK" dirty="0" smtClean="0"/>
              <a:t>	embryí</a:t>
            </a:r>
            <a:r>
              <a:rPr lang="sk-SK" dirty="0"/>
              <a:t>, klonovanie, reprodukčná </a:t>
            </a:r>
            <a:r>
              <a:rPr lang="sk-SK" dirty="0" smtClean="0"/>
              <a:t>	medicína</a:t>
            </a:r>
            <a:r>
              <a:rPr lang="sk-SK" dirty="0"/>
              <a:t>)</a:t>
            </a:r>
            <a:endParaRPr lang="en-US" dirty="0"/>
          </a:p>
          <a:p>
            <a:pPr marL="0" indent="0">
              <a:buNone/>
            </a:pPr>
            <a:r>
              <a:rPr lang="sk-SK" dirty="0" smtClean="0"/>
              <a:t>	- </a:t>
            </a:r>
            <a:r>
              <a:rPr lang="sk-SK" dirty="0">
                <a:solidFill>
                  <a:srgbClr val="92D050"/>
                </a:solidFill>
              </a:rPr>
              <a:t>štátne faktory </a:t>
            </a:r>
            <a:r>
              <a:rPr lang="sk-SK" dirty="0"/>
              <a:t>(vojna, vojnové činy, </a:t>
            </a:r>
            <a:r>
              <a:rPr lang="sk-SK" dirty="0" smtClean="0"/>
              <a:t>	politické </a:t>
            </a:r>
            <a:r>
              <a:rPr lang="sk-SK" dirty="0"/>
              <a:t>„čistiace akcie“; trest </a:t>
            </a:r>
            <a:r>
              <a:rPr lang="sk-SK" dirty="0" smtClean="0"/>
              <a:t>smrti</a:t>
            </a:r>
            <a:r>
              <a:rPr lang="hu-HU" dirty="0" smtClean="0"/>
              <a:t>)</a:t>
            </a:r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251393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Život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de-DE" b="1" dirty="0"/>
              <a:t>3.3. </a:t>
            </a:r>
            <a:r>
              <a:rPr lang="de-DE" b="1" dirty="0" err="1"/>
              <a:t>Biblické</a:t>
            </a:r>
            <a:r>
              <a:rPr lang="de-DE" b="1" dirty="0"/>
              <a:t> </a:t>
            </a:r>
            <a:r>
              <a:rPr lang="de-DE" b="1" dirty="0" err="1"/>
              <a:t>usmernenie</a:t>
            </a:r>
            <a:r>
              <a:rPr lang="de-DE" b="1" dirty="0"/>
              <a:t> 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Biblia </a:t>
            </a:r>
            <a:r>
              <a:rPr lang="hu-HU" dirty="0" err="1"/>
              <a:t>jasne</a:t>
            </a:r>
            <a:r>
              <a:rPr lang="hu-HU" dirty="0"/>
              <a:t> </a:t>
            </a:r>
            <a:r>
              <a:rPr lang="hu-HU" dirty="0" err="1"/>
              <a:t>vyzýva</a:t>
            </a:r>
            <a:r>
              <a:rPr lang="hu-HU" dirty="0"/>
              <a:t> na </a:t>
            </a:r>
            <a:r>
              <a:rPr lang="hu-HU" dirty="0" err="1"/>
              <a:t>ochranu</a:t>
            </a:r>
            <a:r>
              <a:rPr lang="hu-HU" dirty="0"/>
              <a:t> a </a:t>
            </a:r>
            <a:r>
              <a:rPr lang="hu-HU" dirty="0" err="1"/>
              <a:t>zachovanie</a:t>
            </a:r>
            <a:r>
              <a:rPr lang="hu-HU" dirty="0"/>
              <a:t> </a:t>
            </a:r>
            <a:r>
              <a:rPr lang="hu-HU" dirty="0" err="1"/>
              <a:t>života</a:t>
            </a:r>
            <a:endParaRPr lang="en-US" dirty="0"/>
          </a:p>
          <a:p>
            <a:pPr lvl="0"/>
            <a:r>
              <a:rPr lang="hu-HU" dirty="0" err="1"/>
              <a:t>Šieste</a:t>
            </a:r>
            <a:r>
              <a:rPr lang="hu-HU" dirty="0"/>
              <a:t> </a:t>
            </a:r>
            <a:r>
              <a:rPr lang="hu-HU" dirty="0" err="1"/>
              <a:t>prikázanie</a:t>
            </a:r>
            <a:r>
              <a:rPr lang="hu-HU" dirty="0"/>
              <a:t> ("</a:t>
            </a:r>
            <a:r>
              <a:rPr lang="hu-HU" dirty="0" err="1"/>
              <a:t>Nezabiješ</a:t>
            </a:r>
            <a:r>
              <a:rPr lang="hu-HU" dirty="0"/>
              <a:t>") </a:t>
            </a:r>
            <a:r>
              <a:rPr lang="hu-HU" dirty="0" err="1"/>
              <a:t>zakazuje</a:t>
            </a:r>
            <a:r>
              <a:rPr lang="hu-HU" dirty="0"/>
              <a:t> </a:t>
            </a:r>
            <a:r>
              <a:rPr lang="hu-HU" dirty="0" err="1"/>
              <a:t>všetky</a:t>
            </a:r>
            <a:r>
              <a:rPr lang="hu-HU" dirty="0"/>
              <a:t> </a:t>
            </a:r>
            <a:r>
              <a:rPr lang="hu-HU" dirty="0" err="1"/>
              <a:t>úmyselné</a:t>
            </a:r>
            <a:r>
              <a:rPr lang="hu-HU" dirty="0"/>
              <a:t> </a:t>
            </a:r>
            <a:r>
              <a:rPr lang="hu-HU" dirty="0" err="1"/>
              <a:t>vraždy</a:t>
            </a:r>
            <a:endParaRPr lang="en-US" dirty="0"/>
          </a:p>
          <a:p>
            <a:pPr lvl="0"/>
            <a:r>
              <a:rPr lang="hu-HU" dirty="0"/>
              <a:t>Biblia </a:t>
            </a:r>
            <a:r>
              <a:rPr lang="hu-HU" dirty="0" err="1"/>
              <a:t>trestá</a:t>
            </a:r>
            <a:r>
              <a:rPr lang="hu-HU" dirty="0"/>
              <a:t> </a:t>
            </a:r>
            <a:r>
              <a:rPr lang="hu-HU" dirty="0" err="1"/>
              <a:t>vraždu</a:t>
            </a:r>
            <a:r>
              <a:rPr lang="hu-HU" dirty="0"/>
              <a:t> </a:t>
            </a:r>
            <a:r>
              <a:rPr lang="hu-HU" dirty="0" err="1"/>
              <a:t>trestom</a:t>
            </a:r>
            <a:r>
              <a:rPr lang="hu-HU" dirty="0"/>
              <a:t> </a:t>
            </a:r>
            <a:r>
              <a:rPr lang="hu-HU" dirty="0" err="1"/>
              <a:t>smrti</a:t>
            </a:r>
            <a:r>
              <a:rPr lang="hu-HU" dirty="0"/>
              <a:t> (</a:t>
            </a:r>
            <a:r>
              <a:rPr lang="hu-HU" dirty="0" err="1"/>
              <a:t>Genesis</a:t>
            </a:r>
            <a:r>
              <a:rPr lang="hu-HU" dirty="0"/>
              <a:t> 9,5-6; </a:t>
            </a:r>
            <a:r>
              <a:rPr lang="hu-HU" dirty="0" err="1"/>
              <a:t>Numeri</a:t>
            </a:r>
            <a:r>
              <a:rPr lang="hu-HU" dirty="0"/>
              <a:t> 35,16-34; </a:t>
            </a:r>
            <a:r>
              <a:rPr lang="hu-HU" dirty="0" err="1"/>
              <a:t>Deuteronómium</a:t>
            </a:r>
            <a:r>
              <a:rPr lang="hu-HU" dirty="0"/>
              <a:t> </a:t>
            </a:r>
            <a:r>
              <a:rPr lang="hu-HU"/>
              <a:t>19,11-13</a:t>
            </a:r>
            <a:r>
              <a:rPr lang="hu-HU" smtClean="0"/>
              <a:t>)</a:t>
            </a:r>
            <a:endParaRPr lang="en-US" dirty="0"/>
          </a:p>
          <a:p>
            <a:r>
              <a:rPr lang="hu-HU" dirty="0" err="1"/>
              <a:t>úlohou</a:t>
            </a:r>
            <a:r>
              <a:rPr lang="hu-HU" dirty="0"/>
              <a:t> </a:t>
            </a:r>
            <a:r>
              <a:rPr lang="hu-HU" dirty="0" err="1"/>
              <a:t>etiky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aplikovať</a:t>
            </a:r>
            <a:r>
              <a:rPr lang="hu-HU" dirty="0"/>
              <a:t> </a:t>
            </a:r>
            <a:r>
              <a:rPr lang="hu-HU" dirty="0" err="1"/>
              <a:t>tento</a:t>
            </a:r>
            <a:r>
              <a:rPr lang="hu-HU" dirty="0"/>
              <a:t> </a:t>
            </a:r>
            <a:r>
              <a:rPr lang="hu-HU" dirty="0" err="1"/>
              <a:t>základný</a:t>
            </a:r>
            <a:r>
              <a:rPr lang="hu-HU" dirty="0"/>
              <a:t> </a:t>
            </a:r>
            <a:r>
              <a:rPr lang="hu-HU" dirty="0" err="1"/>
              <a:t>prístup</a:t>
            </a:r>
            <a:r>
              <a:rPr lang="hu-HU" dirty="0"/>
              <a:t> k </a:t>
            </a:r>
            <a:r>
              <a:rPr lang="hu-HU" dirty="0" err="1"/>
              <a:t>ochrane</a:t>
            </a:r>
            <a:r>
              <a:rPr lang="hu-HU" dirty="0"/>
              <a:t> a </a:t>
            </a:r>
            <a:r>
              <a:rPr lang="hu-HU" dirty="0" err="1"/>
              <a:t>zachovaniu</a:t>
            </a:r>
            <a:r>
              <a:rPr lang="hu-HU" dirty="0"/>
              <a:t> </a:t>
            </a:r>
            <a:r>
              <a:rPr lang="hu-HU" dirty="0" err="1"/>
              <a:t>života</a:t>
            </a:r>
            <a:r>
              <a:rPr lang="hu-HU" dirty="0"/>
              <a:t> na </a:t>
            </a:r>
            <a:r>
              <a:rPr lang="hu-HU" dirty="0" err="1"/>
              <a:t>rôzne</a:t>
            </a:r>
            <a:r>
              <a:rPr lang="hu-HU" dirty="0"/>
              <a:t> </a:t>
            </a:r>
            <a:r>
              <a:rPr lang="hu-HU" dirty="0" err="1"/>
              <a:t>výzvy</a:t>
            </a:r>
            <a:r>
              <a:rPr lang="hu-HU" dirty="0"/>
              <a:t>, </a:t>
            </a:r>
            <a:r>
              <a:rPr lang="hu-HU" dirty="0" err="1"/>
              <a:t>ktorým</a:t>
            </a:r>
            <a:r>
              <a:rPr lang="hu-HU" dirty="0"/>
              <a:t> </a:t>
            </a:r>
            <a:r>
              <a:rPr lang="hu-HU" dirty="0" err="1"/>
              <a:t>čelí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5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dliatok">
  <a:themeElements>
    <a:clrScheme name="Odliatok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dliatok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dlia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</TotalTime>
  <Words>339</Words>
  <Application>Microsoft Office PowerPoint</Application>
  <PresentationFormat>Prezentácia na obrazovke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Odliatok</vt:lpstr>
      <vt:lpstr>Život</vt:lpstr>
      <vt:lpstr>Život</vt:lpstr>
      <vt:lpstr>Život</vt:lpstr>
      <vt:lpstr>Život</vt:lpstr>
      <vt:lpstr>Život</vt:lpstr>
      <vt:lpstr>Život</vt:lpstr>
      <vt:lpstr>Život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Élet</dc:title>
  <dc:creator>user</dc:creator>
  <cp:lastModifiedBy>user</cp:lastModifiedBy>
  <cp:revision>2</cp:revision>
  <dcterms:created xsi:type="dcterms:W3CDTF">2023-12-19T12:37:54Z</dcterms:created>
  <dcterms:modified xsi:type="dcterms:W3CDTF">2024-01-03T14:43:00Z</dcterms:modified>
</cp:coreProperties>
</file>