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bdĺžnik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Obdĺžnik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Obdĺžnik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Obdĺžnik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bdĺžnik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Zaoblený obdĺžnik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Zaoblený obdĺžnik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Obdĺžnik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ĺžnik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ĺžnik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ĺžnik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sk-SK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6" name="Zástupný symbol dátumu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7" name="Zástupný symbol čísla snímky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8" name="Zástupný symbol päty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bdĺžnik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Obdĺžnik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Obdĺžnik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Obdĺžnik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Obdĺžnik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Zaoblený obdĺžnik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Zaoblený obdĺžnik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Obdĺžnik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Obdĺžnik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Obdĺžnik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Obdĺžnik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Obdĺžnik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Obdĺžnik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sk-SK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err="1"/>
              <a:t>Zdravie</a:t>
            </a: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185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Zdravie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hu-HU" b="1" dirty="0"/>
              <a:t>1. </a:t>
            </a:r>
            <a:r>
              <a:rPr lang="hu-HU" b="1" dirty="0" err="1"/>
              <a:t>Čo</a:t>
            </a:r>
            <a:r>
              <a:rPr lang="hu-HU" b="1" dirty="0"/>
              <a:t> </a:t>
            </a:r>
            <a:r>
              <a:rPr lang="hu-HU" b="1" dirty="0" err="1"/>
              <a:t>je</a:t>
            </a:r>
            <a:r>
              <a:rPr lang="hu-HU" b="1" dirty="0"/>
              <a:t> </a:t>
            </a:r>
            <a:r>
              <a:rPr lang="hu-HU" b="1" dirty="0" err="1"/>
              <a:t>zdravie</a:t>
            </a:r>
            <a:r>
              <a:rPr lang="hu-HU" b="1" dirty="0"/>
              <a:t>?</a:t>
            </a:r>
            <a:endParaRPr lang="en-US" b="1" dirty="0"/>
          </a:p>
          <a:p>
            <a:pPr lvl="0"/>
            <a:r>
              <a:rPr lang="hu-HU" dirty="0" err="1"/>
              <a:t>normatívny</a:t>
            </a:r>
            <a:r>
              <a:rPr lang="hu-HU" dirty="0"/>
              <a:t> </a:t>
            </a:r>
            <a:r>
              <a:rPr lang="hu-HU" dirty="0" err="1"/>
              <a:t>koncept</a:t>
            </a:r>
            <a:endParaRPr lang="en-US" dirty="0"/>
          </a:p>
          <a:p>
            <a:pPr lvl="0"/>
            <a:r>
              <a:rPr lang="hu-HU" dirty="0" err="1"/>
              <a:t>zistíme</a:t>
            </a:r>
            <a:r>
              <a:rPr lang="hu-HU" dirty="0"/>
              <a:t> </a:t>
            </a:r>
            <a:r>
              <a:rPr lang="hu-HU" dirty="0" err="1"/>
              <a:t>viac</a:t>
            </a:r>
            <a:r>
              <a:rPr lang="hu-HU" dirty="0"/>
              <a:t> </a:t>
            </a:r>
            <a:r>
              <a:rPr lang="hu-HU" dirty="0" err="1"/>
              <a:t>úrovní</a:t>
            </a:r>
            <a:r>
              <a:rPr lang="hu-HU" dirty="0"/>
              <a:t>: </a:t>
            </a:r>
            <a:endParaRPr lang="en-US" dirty="0"/>
          </a:p>
          <a:p>
            <a:pPr marL="109728" indent="0">
              <a:buNone/>
            </a:pPr>
            <a:r>
              <a:rPr lang="hu-HU" dirty="0" smtClean="0"/>
              <a:t>	- </a:t>
            </a:r>
            <a:r>
              <a:rPr lang="hu-HU" dirty="0" err="1"/>
              <a:t>cieľ</a:t>
            </a:r>
            <a:endParaRPr lang="en-US" dirty="0"/>
          </a:p>
          <a:p>
            <a:pPr marL="109728" indent="0">
              <a:buNone/>
            </a:pPr>
            <a:r>
              <a:rPr lang="hu-HU" dirty="0" smtClean="0"/>
              <a:t>	- </a:t>
            </a:r>
            <a:r>
              <a:rPr lang="hu-HU" dirty="0" err="1"/>
              <a:t>subjektívne</a:t>
            </a:r>
            <a:endParaRPr lang="en-US" dirty="0"/>
          </a:p>
          <a:p>
            <a:pPr marL="109728" indent="0">
              <a:buNone/>
            </a:pPr>
            <a:r>
              <a:rPr lang="hu-HU" dirty="0" smtClean="0"/>
              <a:t>	- </a:t>
            </a:r>
            <a:r>
              <a:rPr lang="hu-HU" dirty="0" err="1"/>
              <a:t>socialistický</a:t>
            </a:r>
            <a:endParaRPr lang="en-US" dirty="0"/>
          </a:p>
          <a:p>
            <a:pPr lvl="0"/>
            <a:r>
              <a:rPr lang="hu-HU" dirty="0" err="1"/>
              <a:t>d</a:t>
            </a:r>
            <a:r>
              <a:rPr lang="hu-HU" dirty="0" err="1" smtClean="0"/>
              <a:t>efinícia</a:t>
            </a:r>
            <a:r>
              <a:rPr lang="hu-HU" dirty="0" smtClean="0"/>
              <a:t> </a:t>
            </a:r>
            <a:r>
              <a:rPr lang="hu-HU" dirty="0"/>
              <a:t>WHO: "</a:t>
            </a:r>
            <a:r>
              <a:rPr lang="hu-HU" dirty="0" err="1"/>
              <a:t>Zdravie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stav</a:t>
            </a:r>
            <a:r>
              <a:rPr lang="hu-HU" dirty="0"/>
              <a:t> </a:t>
            </a:r>
            <a:r>
              <a:rPr lang="hu-HU" dirty="0" err="1"/>
              <a:t>úplnej</a:t>
            </a:r>
            <a:r>
              <a:rPr lang="hu-HU" dirty="0"/>
              <a:t> </a:t>
            </a:r>
            <a:r>
              <a:rPr lang="hu-HU" dirty="0" err="1"/>
              <a:t>telesnej</a:t>
            </a:r>
            <a:r>
              <a:rPr lang="hu-HU" dirty="0"/>
              <a:t>, </a:t>
            </a:r>
            <a:r>
              <a:rPr lang="hu-HU" dirty="0" err="1"/>
              <a:t>duševnej</a:t>
            </a:r>
            <a:r>
              <a:rPr lang="hu-HU" dirty="0"/>
              <a:t> a </a:t>
            </a:r>
            <a:r>
              <a:rPr lang="hu-HU" dirty="0" err="1"/>
              <a:t>sociálnej</a:t>
            </a:r>
            <a:r>
              <a:rPr lang="hu-HU" dirty="0"/>
              <a:t> </a:t>
            </a:r>
            <a:r>
              <a:rPr lang="hu-HU" dirty="0" err="1"/>
              <a:t>pohody</a:t>
            </a:r>
            <a:r>
              <a:rPr lang="hu-HU" dirty="0" smtClean="0"/>
              <a:t>"</a:t>
            </a:r>
            <a:endParaRPr lang="en-US" dirty="0"/>
          </a:p>
          <a:p>
            <a:r>
              <a:rPr lang="hu-HU" dirty="0" err="1"/>
              <a:t>normálne</a:t>
            </a:r>
            <a:r>
              <a:rPr lang="hu-HU" dirty="0"/>
              <a:t> </a:t>
            </a:r>
            <a:r>
              <a:rPr lang="hu-HU" dirty="0" err="1"/>
              <a:t>fungovanie</a:t>
            </a:r>
            <a:r>
              <a:rPr lang="hu-HU" dirty="0"/>
              <a:t> </a:t>
            </a:r>
            <a:r>
              <a:rPr lang="hu-HU" dirty="0" err="1"/>
              <a:t>tela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534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Zdravie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de-DE" b="1" dirty="0"/>
              <a:t>2. </a:t>
            </a:r>
            <a:r>
              <a:rPr lang="de-DE" b="1" dirty="0" err="1"/>
              <a:t>Zdravie</a:t>
            </a:r>
            <a:r>
              <a:rPr lang="de-DE" b="1" dirty="0"/>
              <a:t> </a:t>
            </a:r>
            <a:r>
              <a:rPr lang="de-DE" b="1" dirty="0" err="1"/>
              <a:t>ako</a:t>
            </a:r>
            <a:r>
              <a:rPr lang="de-DE" b="1" dirty="0"/>
              <a:t> </a:t>
            </a:r>
            <a:r>
              <a:rPr lang="de-DE" b="1" dirty="0" err="1"/>
              <a:t>cieľ</a:t>
            </a:r>
            <a:r>
              <a:rPr lang="de-DE" b="1" dirty="0"/>
              <a:t> </a:t>
            </a:r>
            <a:r>
              <a:rPr lang="de-DE" b="1" dirty="0" err="1"/>
              <a:t>lekárskej</a:t>
            </a:r>
            <a:r>
              <a:rPr lang="de-DE" b="1" dirty="0"/>
              <a:t> </a:t>
            </a:r>
            <a:r>
              <a:rPr lang="de-DE" b="1" dirty="0" err="1" smtClean="0"/>
              <a:t>činnosti</a:t>
            </a:r>
            <a:endParaRPr lang="hu-HU" b="1" dirty="0" smtClean="0"/>
          </a:p>
          <a:p>
            <a:pPr marL="109728" indent="0">
              <a:buNone/>
            </a:pPr>
            <a:endParaRPr lang="en-US" b="1" dirty="0"/>
          </a:p>
          <a:p>
            <a:pPr lvl="0"/>
            <a:r>
              <a:rPr lang="hu-HU" dirty="0" err="1"/>
              <a:t>namerané</a:t>
            </a:r>
            <a:r>
              <a:rPr lang="hu-HU" dirty="0"/>
              <a:t> </a:t>
            </a:r>
            <a:r>
              <a:rPr lang="hu-HU" dirty="0" err="1"/>
              <a:t>hodnoty</a:t>
            </a:r>
            <a:r>
              <a:rPr lang="hu-HU" dirty="0"/>
              <a:t> </a:t>
            </a:r>
            <a:r>
              <a:rPr lang="hu-HU" dirty="0" err="1"/>
              <a:t>musia</a:t>
            </a:r>
            <a:r>
              <a:rPr lang="hu-HU" dirty="0"/>
              <a:t> </a:t>
            </a:r>
            <a:r>
              <a:rPr lang="hu-HU" dirty="0" err="1"/>
              <a:t>byť</a:t>
            </a:r>
            <a:r>
              <a:rPr lang="hu-HU" dirty="0"/>
              <a:t> v </a:t>
            </a:r>
            <a:r>
              <a:rPr lang="hu-HU" dirty="0" err="1"/>
              <a:t>rámci</a:t>
            </a:r>
            <a:r>
              <a:rPr lang="hu-HU" dirty="0"/>
              <a:t> </a:t>
            </a:r>
            <a:r>
              <a:rPr lang="hu-HU" dirty="0" err="1"/>
              <a:t>normálneho</a:t>
            </a:r>
            <a:r>
              <a:rPr lang="hu-HU" dirty="0"/>
              <a:t> </a:t>
            </a:r>
            <a:r>
              <a:rPr lang="hu-HU" dirty="0" err="1"/>
              <a:t>spektra</a:t>
            </a:r>
            <a:endParaRPr lang="en-US" dirty="0"/>
          </a:p>
          <a:p>
            <a:pPr lvl="0"/>
            <a:r>
              <a:rPr lang="hu-HU" dirty="0" err="1"/>
              <a:t>pacient</a:t>
            </a:r>
            <a:r>
              <a:rPr lang="hu-HU" dirty="0"/>
              <a:t> </a:t>
            </a:r>
            <a:r>
              <a:rPr lang="hu-HU" dirty="0" err="1"/>
              <a:t>musí</a:t>
            </a:r>
            <a:r>
              <a:rPr lang="hu-HU" dirty="0"/>
              <a:t> </a:t>
            </a:r>
            <a:r>
              <a:rPr lang="hu-HU" dirty="0" err="1"/>
              <a:t>mať</a:t>
            </a:r>
            <a:r>
              <a:rPr lang="hu-HU" dirty="0"/>
              <a:t> </a:t>
            </a:r>
            <a:r>
              <a:rPr lang="hu-HU" dirty="0" err="1"/>
              <a:t>potrebné</a:t>
            </a:r>
            <a:r>
              <a:rPr lang="hu-HU" dirty="0"/>
              <a:t> </a:t>
            </a:r>
            <a:r>
              <a:rPr lang="hu-HU" dirty="0" err="1"/>
              <a:t>samoliečebné</a:t>
            </a:r>
            <a:r>
              <a:rPr lang="hu-HU" dirty="0"/>
              <a:t> </a:t>
            </a:r>
            <a:r>
              <a:rPr lang="hu-HU" dirty="0" err="1"/>
              <a:t>schopnosti</a:t>
            </a:r>
            <a:endParaRPr lang="en-US" dirty="0"/>
          </a:p>
          <a:p>
            <a:r>
              <a:rPr lang="hu-HU" dirty="0" err="1"/>
              <a:t>nie</a:t>
            </a:r>
            <a:r>
              <a:rPr lang="hu-HU" dirty="0"/>
              <a:t> </a:t>
            </a:r>
            <a:r>
              <a:rPr lang="hu-HU" dirty="0" err="1"/>
              <a:t>vždy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dá</a:t>
            </a:r>
            <a:r>
              <a:rPr lang="hu-HU" dirty="0"/>
              <a:t> </a:t>
            </a:r>
            <a:r>
              <a:rPr lang="hu-HU" dirty="0" err="1"/>
              <a:t>vyliečiť</a:t>
            </a:r>
            <a:r>
              <a:rPr lang="hu-HU" dirty="0"/>
              <a:t> → </a:t>
            </a:r>
            <a:r>
              <a:rPr lang="hu-HU" dirty="0" err="1"/>
              <a:t>chronické</a:t>
            </a:r>
            <a:r>
              <a:rPr lang="hu-HU" dirty="0"/>
              <a:t> </a:t>
            </a:r>
            <a:r>
              <a:rPr lang="hu-HU" dirty="0" err="1"/>
              <a:t>ochorenia</a:t>
            </a:r>
            <a:r>
              <a:rPr lang="hu-HU" dirty="0"/>
              <a:t>, </a:t>
            </a:r>
            <a:r>
              <a:rPr lang="hu-HU" dirty="0" err="1"/>
              <a:t>paliatívna</a:t>
            </a:r>
            <a:r>
              <a:rPr lang="hu-HU" dirty="0"/>
              <a:t> </a:t>
            </a:r>
            <a:r>
              <a:rPr lang="hu-HU" dirty="0" err="1"/>
              <a:t>starostlivosť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43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Zdravie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hu-HU" b="1" dirty="0"/>
              <a:t>3. </a:t>
            </a:r>
            <a:r>
              <a:rPr lang="hu-HU" b="1" dirty="0" err="1"/>
              <a:t>Preventívna</a:t>
            </a:r>
            <a:r>
              <a:rPr lang="hu-HU" b="1" dirty="0"/>
              <a:t> </a:t>
            </a:r>
            <a:r>
              <a:rPr lang="hu-HU" b="1" dirty="0" err="1"/>
              <a:t>medicína</a:t>
            </a:r>
            <a:endParaRPr lang="en-US" b="1" dirty="0"/>
          </a:p>
          <a:p>
            <a:pPr lvl="0"/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zameraná</a:t>
            </a:r>
            <a:r>
              <a:rPr lang="hu-HU" dirty="0"/>
              <a:t> na </a:t>
            </a:r>
            <a:r>
              <a:rPr lang="hu-HU" dirty="0" err="1"/>
              <a:t>prevenciu</a:t>
            </a:r>
            <a:r>
              <a:rPr lang="hu-HU" dirty="0"/>
              <a:t> </a:t>
            </a:r>
            <a:r>
              <a:rPr lang="hu-HU" dirty="0" err="1"/>
              <a:t>chorôb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preventívna</a:t>
            </a:r>
            <a:r>
              <a:rPr lang="hu-HU" dirty="0"/>
              <a:t> </a:t>
            </a:r>
            <a:r>
              <a:rPr lang="hu-HU" dirty="0" err="1"/>
              <a:t>medicína</a:t>
            </a:r>
            <a:r>
              <a:rPr lang="hu-HU" dirty="0"/>
              <a:t>: </a:t>
            </a:r>
            <a:r>
              <a:rPr lang="hu-HU" dirty="0" err="1"/>
              <a:t>očkovanie</a:t>
            </a:r>
            <a:r>
              <a:rPr lang="hu-HU" dirty="0"/>
              <a:t>, </a:t>
            </a:r>
            <a:r>
              <a:rPr lang="hu-HU" dirty="0" err="1"/>
              <a:t>očkovacie</a:t>
            </a:r>
            <a:r>
              <a:rPr lang="hu-HU" dirty="0"/>
              <a:t> </a:t>
            </a:r>
            <a:r>
              <a:rPr lang="hu-HU" dirty="0" err="1"/>
              <a:t>programy</a:t>
            </a:r>
            <a:r>
              <a:rPr lang="hu-HU" dirty="0"/>
              <a:t>, </a:t>
            </a:r>
            <a:r>
              <a:rPr lang="hu-HU" dirty="0" err="1"/>
              <a:t>skríningové</a:t>
            </a:r>
            <a:r>
              <a:rPr lang="hu-HU" dirty="0"/>
              <a:t> </a:t>
            </a:r>
            <a:r>
              <a:rPr lang="hu-HU" dirty="0" err="1"/>
              <a:t>testy</a:t>
            </a:r>
            <a:endParaRPr lang="en-US" dirty="0"/>
          </a:p>
          <a:p>
            <a:pPr lvl="0"/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neprimerane</a:t>
            </a:r>
            <a:r>
              <a:rPr lang="hu-HU" dirty="0"/>
              <a:t> </a:t>
            </a:r>
            <a:r>
              <a:rPr lang="hu-HU" dirty="0" err="1"/>
              <a:t>obmedzuje</a:t>
            </a:r>
            <a:r>
              <a:rPr lang="hu-HU" dirty="0"/>
              <a:t> </a:t>
            </a:r>
            <a:r>
              <a:rPr lang="hu-HU" dirty="0" err="1"/>
              <a:t>slobodu</a:t>
            </a:r>
            <a:r>
              <a:rPr lang="hu-HU" dirty="0"/>
              <a:t> a </a:t>
            </a:r>
            <a:r>
              <a:rPr lang="hu-HU" dirty="0" err="1"/>
              <a:t>osobnú</a:t>
            </a:r>
            <a:r>
              <a:rPr lang="hu-HU" dirty="0"/>
              <a:t> </a:t>
            </a:r>
            <a:r>
              <a:rPr lang="hu-HU" dirty="0" err="1"/>
              <a:t>zodpovednosť</a:t>
            </a:r>
            <a:r>
              <a:rPr lang="hu-HU" dirty="0"/>
              <a:t> </a:t>
            </a:r>
            <a:r>
              <a:rPr lang="hu-HU" dirty="0" err="1"/>
              <a:t>ľudí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nastoľuje</a:t>
            </a:r>
            <a:r>
              <a:rPr lang="hu-HU" dirty="0"/>
              <a:t> </a:t>
            </a:r>
            <a:r>
              <a:rPr lang="hu-HU" dirty="0" err="1"/>
              <a:t>etickú</a:t>
            </a:r>
            <a:r>
              <a:rPr lang="hu-HU" dirty="0"/>
              <a:t> </a:t>
            </a:r>
            <a:r>
              <a:rPr lang="hu-HU" dirty="0" err="1"/>
              <a:t>otázku</a:t>
            </a:r>
            <a:r>
              <a:rPr lang="hu-HU" dirty="0"/>
              <a:t> </a:t>
            </a:r>
            <a:r>
              <a:rPr lang="hu-HU" dirty="0" err="1"/>
              <a:t>zodpovedného</a:t>
            </a:r>
            <a:r>
              <a:rPr lang="hu-HU" dirty="0"/>
              <a:t> a </a:t>
            </a:r>
            <a:r>
              <a:rPr lang="hu-HU" dirty="0" err="1"/>
              <a:t>umierneného</a:t>
            </a:r>
            <a:r>
              <a:rPr lang="hu-HU" dirty="0"/>
              <a:t> </a:t>
            </a:r>
            <a:r>
              <a:rPr lang="hu-HU" dirty="0" err="1"/>
              <a:t>života</a:t>
            </a:r>
            <a:endParaRPr lang="en-US" dirty="0"/>
          </a:p>
          <a:p>
            <a:pPr lvl="0"/>
            <a:r>
              <a:rPr lang="hu-HU" dirty="0" err="1"/>
              <a:t>hygiena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základným</a:t>
            </a:r>
            <a:r>
              <a:rPr lang="hu-HU" dirty="0"/>
              <a:t> </a:t>
            </a:r>
            <a:r>
              <a:rPr lang="hu-HU" dirty="0" err="1"/>
              <a:t>prvkom</a:t>
            </a:r>
            <a:r>
              <a:rPr lang="hu-HU" dirty="0"/>
              <a:t> </a:t>
            </a:r>
            <a:r>
              <a:rPr lang="hu-HU" dirty="0" err="1"/>
              <a:t>prevencie</a:t>
            </a:r>
            <a:r>
              <a:rPr lang="hu-HU" dirty="0"/>
              <a:t> </a:t>
            </a:r>
            <a:r>
              <a:rPr lang="hu-HU" dirty="0" err="1"/>
              <a:t>chorôb</a:t>
            </a:r>
            <a:endParaRPr lang="en-US" dirty="0"/>
          </a:p>
          <a:p>
            <a:r>
              <a:rPr lang="hu-HU" dirty="0" err="1"/>
              <a:t>p</a:t>
            </a:r>
            <a:r>
              <a:rPr lang="hu-HU" dirty="0" err="1" smtClean="0"/>
              <a:t>revencia</a:t>
            </a:r>
            <a:r>
              <a:rPr lang="hu-HU" dirty="0" smtClean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súčasťou</a:t>
            </a:r>
            <a:r>
              <a:rPr lang="hu-HU" dirty="0"/>
              <a:t> </a:t>
            </a:r>
            <a:r>
              <a:rPr lang="hu-HU" dirty="0" err="1"/>
              <a:t>predškolskej</a:t>
            </a:r>
            <a:r>
              <a:rPr lang="hu-HU" dirty="0"/>
              <a:t> a </a:t>
            </a:r>
            <a:r>
              <a:rPr lang="hu-HU" dirty="0" err="1"/>
              <a:t>školskej</a:t>
            </a:r>
            <a:r>
              <a:rPr lang="hu-HU" dirty="0"/>
              <a:t> </a:t>
            </a:r>
            <a:r>
              <a:rPr lang="hu-HU" dirty="0" err="1"/>
              <a:t>zdravotnej</a:t>
            </a:r>
            <a:r>
              <a:rPr lang="hu-HU" dirty="0"/>
              <a:t> </a:t>
            </a:r>
            <a:r>
              <a:rPr lang="hu-HU" dirty="0" err="1"/>
              <a:t>výchovy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</a:t>
            </a:r>
            <a:r>
              <a:rPr lang="hu-HU" dirty="0" err="1"/>
              <a:t>vzdelávania</a:t>
            </a:r>
            <a:r>
              <a:rPr lang="hu-HU" dirty="0"/>
              <a:t> </a:t>
            </a:r>
            <a:r>
              <a:rPr lang="hu-HU" dirty="0" err="1"/>
              <a:t>dospelých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283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Zdravie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hu-HU" b="1" dirty="0"/>
              <a:t>4. </a:t>
            </a:r>
            <a:r>
              <a:rPr lang="hu-HU" b="1" dirty="0" err="1"/>
              <a:t>Fyzická</a:t>
            </a:r>
            <a:r>
              <a:rPr lang="hu-HU" b="1" dirty="0"/>
              <a:t> </a:t>
            </a:r>
            <a:r>
              <a:rPr lang="hu-HU" b="1" dirty="0" err="1"/>
              <a:t>integrita</a:t>
            </a:r>
            <a:r>
              <a:rPr lang="hu-HU" b="1" dirty="0"/>
              <a:t> </a:t>
            </a:r>
            <a:r>
              <a:rPr lang="hu-HU" b="1" dirty="0" err="1"/>
              <a:t>ako</a:t>
            </a:r>
            <a:r>
              <a:rPr lang="hu-HU" b="1" dirty="0"/>
              <a:t> </a:t>
            </a:r>
            <a:r>
              <a:rPr lang="hu-HU" b="1" dirty="0" err="1"/>
              <a:t>prvok</a:t>
            </a:r>
            <a:r>
              <a:rPr lang="hu-HU" b="1" dirty="0"/>
              <a:t> </a:t>
            </a:r>
            <a:r>
              <a:rPr lang="hu-HU" b="1" dirty="0" err="1"/>
              <a:t>mesiášskej</a:t>
            </a:r>
            <a:r>
              <a:rPr lang="hu-HU" b="1" dirty="0"/>
              <a:t> </a:t>
            </a:r>
            <a:r>
              <a:rPr lang="hu-HU" b="1" dirty="0" err="1"/>
              <a:t>spásy</a:t>
            </a:r>
            <a:endParaRPr lang="en-US" b="1" dirty="0"/>
          </a:p>
          <a:p>
            <a:pPr lvl="0"/>
            <a:r>
              <a:rPr lang="hu-HU" dirty="0" err="1"/>
              <a:t>Boh</a:t>
            </a:r>
            <a:r>
              <a:rPr lang="hu-HU" dirty="0"/>
              <a:t> v </a:t>
            </a:r>
            <a:r>
              <a:rPr lang="hu-HU" dirty="0" err="1"/>
              <a:t>Písme</a:t>
            </a:r>
            <a:r>
              <a:rPr lang="hu-HU" dirty="0"/>
              <a:t> </a:t>
            </a:r>
            <a:r>
              <a:rPr lang="hu-HU" dirty="0" err="1"/>
              <a:t>Svätom</a:t>
            </a:r>
            <a:r>
              <a:rPr lang="hu-HU" dirty="0"/>
              <a:t> </a:t>
            </a:r>
            <a:r>
              <a:rPr lang="hu-HU" dirty="0" err="1"/>
              <a:t>sľubuje</a:t>
            </a:r>
            <a:r>
              <a:rPr lang="hu-HU" dirty="0"/>
              <a:t> </a:t>
            </a:r>
            <a:r>
              <a:rPr lang="hu-HU" dirty="0" err="1"/>
              <a:t>nové</a:t>
            </a:r>
            <a:r>
              <a:rPr lang="hu-HU" dirty="0"/>
              <a:t> </a:t>
            </a:r>
            <a:r>
              <a:rPr lang="hu-HU" dirty="0" err="1"/>
              <a:t>stvorenie</a:t>
            </a:r>
            <a:r>
              <a:rPr lang="hu-HU" dirty="0"/>
              <a:t>, </a:t>
            </a:r>
            <a:r>
              <a:rPr lang="hu-HU" dirty="0" smtClean="0"/>
              <a:t>             </a:t>
            </a:r>
            <a:r>
              <a:rPr lang="hu-HU" dirty="0" err="1" smtClean="0"/>
              <a:t>v</a:t>
            </a:r>
            <a:r>
              <a:rPr lang="hu-HU" dirty="0" smtClean="0"/>
              <a:t> </a:t>
            </a:r>
            <a:r>
              <a:rPr lang="hu-HU" dirty="0" err="1"/>
              <a:t>ktorom</a:t>
            </a:r>
            <a:r>
              <a:rPr lang="hu-HU" dirty="0"/>
              <a:t> </a:t>
            </a:r>
            <a:r>
              <a:rPr lang="hu-HU" dirty="0" err="1"/>
              <a:t>už</a:t>
            </a:r>
            <a:r>
              <a:rPr lang="hu-HU" dirty="0"/>
              <a:t> </a:t>
            </a:r>
            <a:r>
              <a:rPr lang="hu-HU" dirty="0" err="1"/>
              <a:t>nebude</a:t>
            </a:r>
            <a:r>
              <a:rPr lang="hu-HU" dirty="0"/>
              <a:t> </a:t>
            </a:r>
            <a:r>
              <a:rPr lang="hu-HU" dirty="0" err="1"/>
              <a:t>chorôb</a:t>
            </a:r>
            <a:r>
              <a:rPr lang="hu-HU" dirty="0"/>
              <a:t> a </a:t>
            </a:r>
            <a:r>
              <a:rPr lang="hu-HU" dirty="0" err="1"/>
              <a:t>smrti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nezanedbáva</a:t>
            </a:r>
            <a:r>
              <a:rPr lang="hu-HU" dirty="0"/>
              <a:t> </a:t>
            </a:r>
            <a:r>
              <a:rPr lang="hu-HU" dirty="0" err="1"/>
              <a:t>zdravie</a:t>
            </a:r>
            <a:r>
              <a:rPr lang="hu-HU" dirty="0"/>
              <a:t> </a:t>
            </a:r>
            <a:r>
              <a:rPr lang="hu-HU" dirty="0" err="1"/>
              <a:t>človeka</a:t>
            </a:r>
            <a:r>
              <a:rPr lang="hu-HU" dirty="0"/>
              <a:t> </a:t>
            </a:r>
            <a:r>
              <a:rPr lang="hu-HU" dirty="0" err="1"/>
              <a:t>vo</a:t>
            </a:r>
            <a:r>
              <a:rPr lang="hu-HU" dirty="0"/>
              <a:t> </a:t>
            </a:r>
            <a:r>
              <a:rPr lang="hu-HU" dirty="0" err="1"/>
              <a:t>svete</a:t>
            </a:r>
            <a:endParaRPr lang="en-US" dirty="0"/>
          </a:p>
          <a:p>
            <a:pPr lvl="0"/>
            <a:r>
              <a:rPr lang="hu-HU" dirty="0" err="1"/>
              <a:t>poskytuje</a:t>
            </a:r>
            <a:r>
              <a:rPr lang="hu-HU" dirty="0"/>
              <a:t> </a:t>
            </a:r>
            <a:r>
              <a:rPr lang="hu-HU" dirty="0" err="1"/>
              <a:t>usmernenie</a:t>
            </a:r>
            <a:r>
              <a:rPr lang="hu-HU" dirty="0"/>
              <a:t>:</a:t>
            </a:r>
            <a:endParaRPr lang="en-US" dirty="0"/>
          </a:p>
          <a:p>
            <a:pPr lvl="1"/>
            <a:r>
              <a:rPr lang="hu-HU" dirty="0" err="1"/>
              <a:t>Boží</a:t>
            </a:r>
            <a:r>
              <a:rPr lang="hu-HU" dirty="0"/>
              <a:t> </a:t>
            </a:r>
            <a:r>
              <a:rPr lang="hu-HU" dirty="0" err="1"/>
              <a:t>zákon</a:t>
            </a:r>
            <a:r>
              <a:rPr lang="hu-HU" dirty="0"/>
              <a:t> - </a:t>
            </a:r>
            <a:r>
              <a:rPr lang="hu-HU" dirty="0" err="1"/>
              <a:t>manželská</a:t>
            </a:r>
            <a:r>
              <a:rPr lang="hu-HU" dirty="0"/>
              <a:t> </a:t>
            </a:r>
            <a:r>
              <a:rPr lang="hu-HU" dirty="0" err="1"/>
              <a:t>vernosť</a:t>
            </a:r>
            <a:r>
              <a:rPr lang="hu-HU" dirty="0"/>
              <a:t>, </a:t>
            </a:r>
            <a:r>
              <a:rPr lang="hu-HU" dirty="0" err="1"/>
              <a:t>oddelenie</a:t>
            </a:r>
            <a:r>
              <a:rPr lang="hu-HU" dirty="0"/>
              <a:t> </a:t>
            </a:r>
            <a:r>
              <a:rPr lang="hu-HU" dirty="0" err="1"/>
              <a:t>infekčných</a:t>
            </a:r>
            <a:r>
              <a:rPr lang="hu-HU" dirty="0"/>
              <a:t>, </a:t>
            </a:r>
            <a:r>
              <a:rPr lang="hu-HU" dirty="0" err="1"/>
              <a:t>obriezka</a:t>
            </a:r>
            <a:r>
              <a:rPr lang="hu-HU" dirty="0"/>
              <a:t>, </a:t>
            </a:r>
            <a:r>
              <a:rPr lang="hu-HU" dirty="0" err="1"/>
              <a:t>ochrana</a:t>
            </a:r>
            <a:r>
              <a:rPr lang="hu-HU" dirty="0"/>
              <a:t> </a:t>
            </a:r>
            <a:r>
              <a:rPr lang="hu-HU" dirty="0" err="1"/>
              <a:t>života</a:t>
            </a:r>
            <a:r>
              <a:rPr lang="hu-HU" dirty="0"/>
              <a:t>, </a:t>
            </a:r>
            <a:r>
              <a:rPr lang="hu-HU" dirty="0" err="1"/>
              <a:t>deň</a:t>
            </a:r>
            <a:r>
              <a:rPr lang="hu-HU" dirty="0"/>
              <a:t> </a:t>
            </a:r>
            <a:r>
              <a:rPr lang="hu-HU" dirty="0" err="1"/>
              <a:t>odpočinku</a:t>
            </a:r>
            <a:endParaRPr lang="en-US" dirty="0"/>
          </a:p>
          <a:p>
            <a:pPr lvl="1"/>
            <a:r>
              <a:rPr lang="hu-HU" dirty="0" err="1"/>
              <a:t>Evanjelium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dobrá</a:t>
            </a:r>
            <a:r>
              <a:rPr lang="hu-HU" dirty="0"/>
              <a:t> </a:t>
            </a:r>
            <a:r>
              <a:rPr lang="hu-HU" dirty="0" err="1"/>
              <a:t>správa</a:t>
            </a:r>
            <a:r>
              <a:rPr lang="hu-HU" dirty="0"/>
              <a:t> - </a:t>
            </a:r>
            <a:r>
              <a:rPr lang="hu-HU" dirty="0" err="1"/>
              <a:t>odpustenie</a:t>
            </a:r>
            <a:r>
              <a:rPr lang="hu-HU" dirty="0"/>
              <a:t> </a:t>
            </a:r>
            <a:r>
              <a:rPr lang="hu-HU" dirty="0" err="1"/>
              <a:t>hriechov</a:t>
            </a:r>
            <a:r>
              <a:rPr lang="hu-HU" dirty="0"/>
              <a:t>, </a:t>
            </a:r>
            <a:r>
              <a:rPr lang="hu-HU" dirty="0" err="1"/>
              <a:t>dobré</a:t>
            </a:r>
            <a:r>
              <a:rPr lang="hu-HU" dirty="0"/>
              <a:t> </a:t>
            </a:r>
            <a:r>
              <a:rPr lang="hu-HU" dirty="0" err="1"/>
              <a:t>svedomie</a:t>
            </a:r>
            <a:r>
              <a:rPr lang="hu-HU" dirty="0"/>
              <a:t>, </a:t>
            </a:r>
            <a:r>
              <a:rPr lang="hu-HU" dirty="0" err="1"/>
              <a:t>duchovný</a:t>
            </a:r>
            <a:r>
              <a:rPr lang="hu-HU" dirty="0"/>
              <a:t> </a:t>
            </a:r>
            <a:r>
              <a:rPr lang="hu-HU" dirty="0" err="1"/>
              <a:t>pokrm</a:t>
            </a:r>
            <a:endParaRPr lang="en-US" dirty="0"/>
          </a:p>
          <a:p>
            <a:pPr lvl="0"/>
            <a:r>
              <a:rPr lang="hu-HU" dirty="0" err="1"/>
              <a:t>viera</a:t>
            </a:r>
            <a:r>
              <a:rPr lang="hu-HU" dirty="0"/>
              <a:t> </a:t>
            </a:r>
            <a:r>
              <a:rPr lang="hu-HU" dirty="0" err="1"/>
              <a:t>prichádza</a:t>
            </a:r>
            <a:r>
              <a:rPr lang="hu-HU" dirty="0"/>
              <a:t> aj </a:t>
            </a:r>
            <a:r>
              <a:rPr lang="hu-HU" dirty="0" err="1"/>
              <a:t>so</a:t>
            </a:r>
            <a:r>
              <a:rPr lang="hu-HU" dirty="0"/>
              <a:t> </a:t>
            </a:r>
            <a:r>
              <a:rPr lang="hu-HU" dirty="0" err="1"/>
              <a:t>skúškami</a:t>
            </a:r>
            <a:endParaRPr lang="en-US" dirty="0"/>
          </a:p>
          <a:p>
            <a:r>
              <a:rPr lang="hu-HU" dirty="0" err="1"/>
              <a:t>ochorieť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dá</a:t>
            </a:r>
            <a:r>
              <a:rPr lang="hu-HU" dirty="0"/>
              <a:t> aj </a:t>
            </a:r>
            <a:r>
              <a:rPr lang="hu-HU" dirty="0" err="1"/>
              <a:t>bez</a:t>
            </a:r>
            <a:r>
              <a:rPr lang="hu-HU" dirty="0"/>
              <a:t> </a:t>
            </a:r>
            <a:r>
              <a:rPr lang="hu-HU" dirty="0" err="1"/>
              <a:t>vlastného</a:t>
            </a:r>
            <a:r>
              <a:rPr lang="hu-HU" dirty="0"/>
              <a:t> </a:t>
            </a:r>
            <a:r>
              <a:rPr lang="hu-HU" dirty="0" err="1"/>
              <a:t>zavinenia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3967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dustriálne">
  <a:themeElements>
    <a:clrScheme name="Industriálne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Industriálne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Industriálne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</TotalTime>
  <Words>175</Words>
  <Application>Microsoft Office PowerPoint</Application>
  <PresentationFormat>Prezentácia na obrazovke (4:3)</PresentationFormat>
  <Paragraphs>33</Paragraphs>
  <Slides>5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5</vt:i4>
      </vt:variant>
    </vt:vector>
  </HeadingPairs>
  <TitlesOfParts>
    <vt:vector size="6" baseType="lpstr">
      <vt:lpstr>Industriálne</vt:lpstr>
      <vt:lpstr>Zdravie</vt:lpstr>
      <vt:lpstr>Zdravie</vt:lpstr>
      <vt:lpstr>Zdravie</vt:lpstr>
      <vt:lpstr>Zdravie</vt:lpstr>
      <vt:lpstr>Zdravie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Egészség</dc:title>
  <dc:creator>user</dc:creator>
  <cp:lastModifiedBy>user</cp:lastModifiedBy>
  <cp:revision>3</cp:revision>
  <dcterms:created xsi:type="dcterms:W3CDTF">2023-12-20T13:11:19Z</dcterms:created>
  <dcterms:modified xsi:type="dcterms:W3CDTF">2024-01-03T15:14:12Z</dcterms:modified>
</cp:coreProperties>
</file>